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5" r:id="rId3"/>
  </p:sldMasterIdLst>
  <p:notesMasterIdLst>
    <p:notesMasterId r:id="rId10"/>
  </p:notesMasterIdLst>
  <p:sldIdLst>
    <p:sldId id="257" r:id="rId4"/>
    <p:sldId id="258" r:id="rId5"/>
    <p:sldId id="262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D0D"/>
    <a:srgbClr val="00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097D4-114F-4099-82DE-36FBD6DA865C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945B-1D50-47E5-AF54-C68435629B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54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D286325-29F4-5B1E-64E2-6E0E37D66F1A}"/>
              </a:ext>
            </a:extLst>
          </p:cNvPr>
          <p:cNvSpPr txBox="1">
            <a:spLocks/>
          </p:cNvSpPr>
          <p:nvPr userDrawn="1"/>
        </p:nvSpPr>
        <p:spPr>
          <a:xfrm>
            <a:off x="624257" y="6438220"/>
            <a:ext cx="3524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K. Werner | Systemlösung </a:t>
            </a:r>
            <a:r>
              <a:rPr lang="de-DE" dirty="0" err="1"/>
              <a:t>Replano</a:t>
            </a:r>
            <a:r>
              <a:rPr lang="de-DE" dirty="0"/>
              <a:t> | 2023</a:t>
            </a:r>
          </a:p>
        </p:txBody>
      </p:sp>
    </p:spTree>
    <p:extLst>
      <p:ext uri="{BB962C8B-B14F-4D97-AF65-F5344CB8AC3E}">
        <p14:creationId xmlns:p14="http://schemas.microsoft.com/office/powerpoint/2010/main" val="422374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BED64-B366-4140-9487-96816D02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908DBF-D697-0ACA-CCC5-B02514169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357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AC6DB-94E0-14D2-D84C-346CDB73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DC9823-C819-C2C5-5BBE-F05B3CD04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57" y="1058161"/>
            <a:ext cx="5395543" cy="51188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6075F8-3575-501F-D79D-1C93D04B7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58161"/>
            <a:ext cx="5548745" cy="511880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EFC973-8C7E-24B0-E74E-3596DAC9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18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CF8B4-FEF9-2BCF-4348-BD848634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843D32-D5C5-63DC-B48E-4F078F74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33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96F8AB26-6C68-722C-E238-258620AA6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526" y="5636636"/>
            <a:ext cx="7317008" cy="498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9BDE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Vielen Dank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89015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11E8FF8-7014-645D-7340-2850A3BA7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-672" r="40808" b="-190"/>
          <a:stretch/>
        </p:blipFill>
        <p:spPr>
          <a:xfrm>
            <a:off x="0" y="939348"/>
            <a:ext cx="12194415" cy="454532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0126E38-88F6-B466-BD9F-0FB6275EB014}"/>
              </a:ext>
            </a:extLst>
          </p:cNvPr>
          <p:cNvSpPr txBox="1"/>
          <p:nvPr userDrawn="1"/>
        </p:nvSpPr>
        <p:spPr>
          <a:xfrm>
            <a:off x="6051018" y="996696"/>
            <a:ext cx="560758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4800" b="1" spc="300" dirty="0">
                <a:ln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Colors</a:t>
            </a:r>
            <a:r>
              <a:rPr lang="de-DE" sz="4800" b="1" spc="3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e-DE" sz="4800" b="1" spc="300" dirty="0">
                <a:ln>
                  <a:solidFill>
                    <a:schemeClr val="tx1"/>
                  </a:solidFill>
                </a:ln>
                <a:solidFill>
                  <a:srgbClr val="009B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&amp;</a:t>
            </a:r>
            <a:r>
              <a:rPr lang="de-DE" sz="4800" b="1" spc="300" dirty="0">
                <a:solidFill>
                  <a:srgbClr val="009B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e-DE" sz="4800" b="1" spc="300" dirty="0">
                <a:ln>
                  <a:solidFill>
                    <a:schemeClr val="tx1"/>
                  </a:solidFill>
                </a:ln>
                <a:solidFill>
                  <a:srgbClr val="009B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Solutions</a:t>
            </a:r>
            <a:endParaRPr lang="de-DE" sz="4800" spc="300" dirty="0">
              <a:ln>
                <a:solidFill>
                  <a:schemeClr val="tx1"/>
                </a:solidFill>
              </a:ln>
              <a:solidFill>
                <a:srgbClr val="009B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C62244-A641-CA03-0068-310D844F12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08" y="253087"/>
            <a:ext cx="2371044" cy="50400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73314B2-6D7B-AF8B-7AD0-9E2A65028344}"/>
              </a:ext>
            </a:extLst>
          </p:cNvPr>
          <p:cNvGrpSpPr/>
          <p:nvPr userDrawn="1"/>
        </p:nvGrpSpPr>
        <p:grpSpPr>
          <a:xfrm>
            <a:off x="0" y="5960317"/>
            <a:ext cx="12192000" cy="897684"/>
            <a:chOff x="0" y="5960317"/>
            <a:chExt cx="12192000" cy="897684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9E140E3B-9681-988A-CCD4-33F8A2E77B7C}"/>
                </a:ext>
              </a:extLst>
            </p:cNvPr>
            <p:cNvSpPr/>
            <p:nvPr userDrawn="1"/>
          </p:nvSpPr>
          <p:spPr>
            <a:xfrm>
              <a:off x="0" y="6417087"/>
              <a:ext cx="12192000" cy="44091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910D25B1-4AB0-58EC-3AED-2BB29A1FEB49}"/>
                </a:ext>
              </a:extLst>
            </p:cNvPr>
            <p:cNvSpPr/>
            <p:nvPr userDrawn="1"/>
          </p:nvSpPr>
          <p:spPr>
            <a:xfrm>
              <a:off x="8317832" y="5960317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AAC8F56-8AEB-E45D-AC6F-72002F41B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3566" y="6025687"/>
              <a:ext cx="588532" cy="589260"/>
            </a:xfrm>
            <a:prstGeom prst="rect">
              <a:avLst/>
            </a:prstGeom>
          </p:spPr>
        </p:pic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F55549EC-B471-C11D-93FA-0BA1AC40A48E}"/>
                </a:ext>
              </a:extLst>
            </p:cNvPr>
            <p:cNvSpPr/>
            <p:nvPr userDrawn="1"/>
          </p:nvSpPr>
          <p:spPr>
            <a:xfrm>
              <a:off x="9157555" y="5960317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31A03E89-9840-F0B4-243C-24398AA9AFE2}"/>
                </a:ext>
              </a:extLst>
            </p:cNvPr>
            <p:cNvSpPr/>
            <p:nvPr userDrawn="1"/>
          </p:nvSpPr>
          <p:spPr>
            <a:xfrm>
              <a:off x="9995314" y="5964886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5B2724B-58A8-0E4E-09E0-9495C13DF580}"/>
                </a:ext>
              </a:extLst>
            </p:cNvPr>
            <p:cNvSpPr/>
            <p:nvPr userDrawn="1"/>
          </p:nvSpPr>
          <p:spPr>
            <a:xfrm>
              <a:off x="10833073" y="5960317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7435C8C2-D0C7-8EE2-F477-B8EA4F8F9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0756" y="6024547"/>
              <a:ext cx="589670" cy="590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8DC8FD0-CBDC-7C96-C6FB-33AFFCF2E6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0114" y="6029686"/>
              <a:ext cx="590400" cy="5904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30B6900-2A77-51B2-80CD-75AA66C93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8238" y="6025117"/>
              <a:ext cx="589671" cy="590400"/>
            </a:xfrm>
            <a:prstGeom prst="rect">
              <a:avLst/>
            </a:prstGeom>
          </p:spPr>
        </p:pic>
      </p:grp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E114231F-94EE-FBE1-47AF-E9FE73D789AE}"/>
              </a:ext>
            </a:extLst>
          </p:cNvPr>
          <p:cNvSpPr txBox="1">
            <a:spLocks/>
          </p:cNvSpPr>
          <p:nvPr userDrawn="1"/>
        </p:nvSpPr>
        <p:spPr>
          <a:xfrm>
            <a:off x="579526" y="5636636"/>
            <a:ext cx="7317008" cy="498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009BDE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Herzlich Willkommen bei Finke Colors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55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C10F118-B363-9839-964F-FF8A6589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57" y="65320"/>
            <a:ext cx="8466304" cy="81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63A44B-7DB4-69BC-90FC-4C28BC85F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257" y="1140031"/>
            <a:ext cx="11095795" cy="5036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A84A0B-6675-3974-7D5F-ACB0A42EF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648" y="64475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508751-B24F-9A5C-0D0B-EFE510387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5D0F9-FFCE-450D-99AE-EBEB27FF75D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DB0571C3-95FB-7823-3152-14041EB15E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08" y="253087"/>
            <a:ext cx="2371044" cy="504000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A976859-476A-D1CC-184B-12CD5F1B3BC4}"/>
              </a:ext>
            </a:extLst>
          </p:cNvPr>
          <p:cNvCxnSpPr/>
          <p:nvPr userDrawn="1"/>
        </p:nvCxnSpPr>
        <p:spPr>
          <a:xfrm>
            <a:off x="624257" y="924235"/>
            <a:ext cx="11095795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474FF38-5629-C253-EF31-FA5A769553BD}"/>
              </a:ext>
            </a:extLst>
          </p:cNvPr>
          <p:cNvGrpSpPr/>
          <p:nvPr userDrawn="1"/>
        </p:nvGrpSpPr>
        <p:grpSpPr>
          <a:xfrm>
            <a:off x="0" y="5960317"/>
            <a:ext cx="12192000" cy="897684"/>
            <a:chOff x="0" y="5960317"/>
            <a:chExt cx="12192000" cy="897684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21D33223-6341-4F3A-AF7F-608A81E42698}"/>
                </a:ext>
              </a:extLst>
            </p:cNvPr>
            <p:cNvGrpSpPr/>
            <p:nvPr userDrawn="1"/>
          </p:nvGrpSpPr>
          <p:grpSpPr>
            <a:xfrm>
              <a:off x="0" y="5960317"/>
              <a:ext cx="12192000" cy="897684"/>
              <a:chOff x="0" y="5960317"/>
              <a:chExt cx="12192000" cy="897684"/>
            </a:xfrm>
            <a:grpFill/>
          </p:grpSpPr>
          <p:grpSp>
            <p:nvGrpSpPr>
              <p:cNvPr id="30" name="Gruppieren 29">
                <a:extLst>
                  <a:ext uri="{FF2B5EF4-FFF2-40B4-BE49-F238E27FC236}">
                    <a16:creationId xmlns:a16="http://schemas.microsoft.com/office/drawing/2014/main" id="{8D63E58A-B8E8-72B0-7A83-DDFEF7B7D3D6}"/>
                  </a:ext>
                </a:extLst>
              </p:cNvPr>
              <p:cNvGrpSpPr/>
              <p:nvPr userDrawn="1"/>
            </p:nvGrpSpPr>
            <p:grpSpPr>
              <a:xfrm>
                <a:off x="0" y="5960317"/>
                <a:ext cx="12192000" cy="897684"/>
                <a:chOff x="0" y="5960317"/>
                <a:chExt cx="12192000" cy="897684"/>
              </a:xfrm>
              <a:grpFill/>
            </p:grpSpPr>
            <p:sp>
              <p:nvSpPr>
                <p:cNvPr id="35" name="Rechteck 34">
                  <a:extLst>
                    <a:ext uri="{FF2B5EF4-FFF2-40B4-BE49-F238E27FC236}">
                      <a16:creationId xmlns:a16="http://schemas.microsoft.com/office/drawing/2014/main" id="{77E9917F-162E-CD2B-36CF-FD2BB6194066}"/>
                    </a:ext>
                  </a:extLst>
                </p:cNvPr>
                <p:cNvSpPr/>
                <p:nvPr userDrawn="1"/>
              </p:nvSpPr>
              <p:spPr>
                <a:xfrm>
                  <a:off x="0" y="6417087"/>
                  <a:ext cx="12192000" cy="4409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36" name="Gruppieren 35">
                  <a:extLst>
                    <a:ext uri="{FF2B5EF4-FFF2-40B4-BE49-F238E27FC236}">
                      <a16:creationId xmlns:a16="http://schemas.microsoft.com/office/drawing/2014/main" id="{69F44E68-07AE-D567-C329-2A20A8C05DB0}"/>
                    </a:ext>
                  </a:extLst>
                </p:cNvPr>
                <p:cNvGrpSpPr/>
                <p:nvPr userDrawn="1"/>
              </p:nvGrpSpPr>
              <p:grpSpPr>
                <a:xfrm>
                  <a:off x="8317832" y="5960317"/>
                  <a:ext cx="1559723" cy="720000"/>
                  <a:chOff x="8317832" y="5960317"/>
                  <a:chExt cx="1559723" cy="720000"/>
                </a:xfrm>
                <a:grpFill/>
              </p:grpSpPr>
              <p:sp>
                <p:nvSpPr>
                  <p:cNvPr id="37" name="Ellipse 36">
                    <a:extLst>
                      <a:ext uri="{FF2B5EF4-FFF2-40B4-BE49-F238E27FC236}">
                        <a16:creationId xmlns:a16="http://schemas.microsoft.com/office/drawing/2014/main" id="{BF96556E-066F-D152-D121-D2C28323E9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8317832" y="5960317"/>
                    <a:ext cx="720000" cy="72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8" name="Ellipse 37">
                    <a:extLst>
                      <a:ext uri="{FF2B5EF4-FFF2-40B4-BE49-F238E27FC236}">
                        <a16:creationId xmlns:a16="http://schemas.microsoft.com/office/drawing/2014/main" id="{1A7856A3-2A44-B633-7950-414EC8579A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157555" y="5960317"/>
                    <a:ext cx="720000" cy="72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39" name="Gruppieren 38">
                    <a:extLst>
                      <a:ext uri="{FF2B5EF4-FFF2-40B4-BE49-F238E27FC236}">
                        <a16:creationId xmlns:a16="http://schemas.microsoft.com/office/drawing/2014/main" id="{D5108DCF-D1FE-B654-D73D-D533EDF3074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8383588" y="6026150"/>
                    <a:ext cx="588962" cy="588963"/>
                    <a:chOff x="8383588" y="6026150"/>
                    <a:chExt cx="588962" cy="588963"/>
                  </a:xfrm>
                  <a:grpFill/>
                </p:grpSpPr>
                <p:sp>
                  <p:nvSpPr>
                    <p:cNvPr id="43" name="Freeform 5">
                      <a:extLst>
                        <a:ext uri="{FF2B5EF4-FFF2-40B4-BE49-F238E27FC236}">
                          <a16:creationId xmlns:a16="http://schemas.microsoft.com/office/drawing/2014/main" id="{69093614-3DB1-7430-CD08-CE0ECACB9102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502650" y="6215063"/>
                      <a:ext cx="106362" cy="65088"/>
                    </a:xfrm>
                    <a:custGeom>
                      <a:avLst/>
                      <a:gdLst>
                        <a:gd name="T0" fmla="*/ 0 w 67"/>
                        <a:gd name="T1" fmla="*/ 25 h 41"/>
                        <a:gd name="T2" fmla="*/ 6 w 67"/>
                        <a:gd name="T3" fmla="*/ 41 h 41"/>
                        <a:gd name="T4" fmla="*/ 67 w 67"/>
                        <a:gd name="T5" fmla="*/ 17 h 41"/>
                        <a:gd name="T6" fmla="*/ 61 w 67"/>
                        <a:gd name="T7" fmla="*/ 0 h 41"/>
                        <a:gd name="T8" fmla="*/ 0 w 67"/>
                        <a:gd name="T9" fmla="*/ 25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7" h="41">
                          <a:moveTo>
                            <a:pt x="0" y="25"/>
                          </a:moveTo>
                          <a:lnTo>
                            <a:pt x="6" y="41"/>
                          </a:lnTo>
                          <a:lnTo>
                            <a:pt x="67" y="17"/>
                          </a:lnTo>
                          <a:lnTo>
                            <a:pt x="61" y="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4" name="Freeform 6">
                      <a:extLst>
                        <a:ext uri="{FF2B5EF4-FFF2-40B4-BE49-F238E27FC236}">
                          <a16:creationId xmlns:a16="http://schemas.microsoft.com/office/drawing/2014/main" id="{66881F67-FFE4-9711-BEB2-AEFC39CC6550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758238" y="6211888"/>
                      <a:ext cx="106362" cy="65088"/>
                    </a:xfrm>
                    <a:custGeom>
                      <a:avLst/>
                      <a:gdLst>
                        <a:gd name="T0" fmla="*/ 0 w 67"/>
                        <a:gd name="T1" fmla="*/ 24 h 41"/>
                        <a:gd name="T2" fmla="*/ 6 w 67"/>
                        <a:gd name="T3" fmla="*/ 41 h 41"/>
                        <a:gd name="T4" fmla="*/ 67 w 67"/>
                        <a:gd name="T5" fmla="*/ 16 h 41"/>
                        <a:gd name="T6" fmla="*/ 61 w 67"/>
                        <a:gd name="T7" fmla="*/ 0 h 41"/>
                        <a:gd name="T8" fmla="*/ 0 w 67"/>
                        <a:gd name="T9" fmla="*/ 24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7" h="41">
                          <a:moveTo>
                            <a:pt x="0" y="24"/>
                          </a:moveTo>
                          <a:lnTo>
                            <a:pt x="6" y="41"/>
                          </a:lnTo>
                          <a:lnTo>
                            <a:pt x="67" y="16"/>
                          </a:lnTo>
                          <a:lnTo>
                            <a:pt x="61" y="0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" name="Freeform 7">
                      <a:extLst>
                        <a:ext uri="{FF2B5EF4-FFF2-40B4-BE49-F238E27FC236}">
                          <a16:creationId xmlns:a16="http://schemas.microsoft.com/office/drawing/2014/main" id="{A26BDF04-22C8-5557-A523-3C799ED25F59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628063" y="6186488"/>
                      <a:ext cx="114300" cy="34925"/>
                    </a:xfrm>
                    <a:custGeom>
                      <a:avLst/>
                      <a:gdLst>
                        <a:gd name="T0" fmla="*/ 0 w 72"/>
                        <a:gd name="T1" fmla="*/ 17 h 22"/>
                        <a:gd name="T2" fmla="*/ 71 w 72"/>
                        <a:gd name="T3" fmla="*/ 22 h 22"/>
                        <a:gd name="T4" fmla="*/ 72 w 72"/>
                        <a:gd name="T5" fmla="*/ 5 h 22"/>
                        <a:gd name="T6" fmla="*/ 2 w 72"/>
                        <a:gd name="T7" fmla="*/ 0 h 22"/>
                        <a:gd name="T8" fmla="*/ 0 w 72"/>
                        <a:gd name="T9" fmla="*/ 17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2" h="22">
                          <a:moveTo>
                            <a:pt x="0" y="17"/>
                          </a:moveTo>
                          <a:lnTo>
                            <a:pt x="71" y="22"/>
                          </a:lnTo>
                          <a:lnTo>
                            <a:pt x="72" y="5"/>
                          </a:lnTo>
                          <a:lnTo>
                            <a:pt x="2" y="0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6" name="Freeform 8">
                      <a:extLst>
                        <a:ext uri="{FF2B5EF4-FFF2-40B4-BE49-F238E27FC236}">
                          <a16:creationId xmlns:a16="http://schemas.microsoft.com/office/drawing/2014/main" id="{E9039EB9-386D-2B9B-D68E-DD2052EAF2A7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629650" y="6384925"/>
                      <a:ext cx="98425" cy="79375"/>
                    </a:xfrm>
                    <a:custGeom>
                      <a:avLst/>
                      <a:gdLst>
                        <a:gd name="T0" fmla="*/ 10 w 62"/>
                        <a:gd name="T1" fmla="*/ 50 h 50"/>
                        <a:gd name="T2" fmla="*/ 62 w 62"/>
                        <a:gd name="T3" fmla="*/ 14 h 50"/>
                        <a:gd name="T4" fmla="*/ 52 w 62"/>
                        <a:gd name="T5" fmla="*/ 0 h 50"/>
                        <a:gd name="T6" fmla="*/ 0 w 62"/>
                        <a:gd name="T7" fmla="*/ 35 h 50"/>
                        <a:gd name="T8" fmla="*/ 10 w 62"/>
                        <a:gd name="T9" fmla="*/ 5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2" h="50">
                          <a:moveTo>
                            <a:pt x="10" y="50"/>
                          </a:moveTo>
                          <a:lnTo>
                            <a:pt x="62" y="14"/>
                          </a:lnTo>
                          <a:lnTo>
                            <a:pt x="52" y="0"/>
                          </a:lnTo>
                          <a:lnTo>
                            <a:pt x="0" y="35"/>
                          </a:lnTo>
                          <a:lnTo>
                            <a:pt x="10" y="5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7" name="Freeform 9">
                      <a:extLst>
                        <a:ext uri="{FF2B5EF4-FFF2-40B4-BE49-F238E27FC236}">
                          <a16:creationId xmlns:a16="http://schemas.microsoft.com/office/drawing/2014/main" id="{D90795DB-2019-2455-ACE5-F9B5DD758DD1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585200" y="6256338"/>
                      <a:ext cx="73025" cy="33338"/>
                    </a:xfrm>
                    <a:custGeom>
                      <a:avLst/>
                      <a:gdLst>
                        <a:gd name="T0" fmla="*/ 1 w 46"/>
                        <a:gd name="T1" fmla="*/ 21 h 21"/>
                        <a:gd name="T2" fmla="*/ 46 w 46"/>
                        <a:gd name="T3" fmla="*/ 18 h 21"/>
                        <a:gd name="T4" fmla="*/ 45 w 46"/>
                        <a:gd name="T5" fmla="*/ 0 h 21"/>
                        <a:gd name="T6" fmla="*/ 0 w 46"/>
                        <a:gd name="T7" fmla="*/ 3 h 21"/>
                        <a:gd name="T8" fmla="*/ 1 w 46"/>
                        <a:gd name="T9" fmla="*/ 21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6" h="21">
                          <a:moveTo>
                            <a:pt x="1" y="21"/>
                          </a:moveTo>
                          <a:lnTo>
                            <a:pt x="46" y="18"/>
                          </a:lnTo>
                          <a:lnTo>
                            <a:pt x="45" y="0"/>
                          </a:lnTo>
                          <a:lnTo>
                            <a:pt x="0" y="3"/>
                          </a:lnTo>
                          <a:lnTo>
                            <a:pt x="1" y="2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8" name="Freeform 10">
                      <a:extLst>
                        <a:ext uri="{FF2B5EF4-FFF2-40B4-BE49-F238E27FC236}">
                          <a16:creationId xmlns:a16="http://schemas.microsoft.com/office/drawing/2014/main" id="{6519183B-024D-82F2-A62E-BCE1B3444625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551863" y="6456363"/>
                      <a:ext cx="76200" cy="55563"/>
                    </a:xfrm>
                    <a:custGeom>
                      <a:avLst/>
                      <a:gdLst>
                        <a:gd name="T0" fmla="*/ 0 w 48"/>
                        <a:gd name="T1" fmla="*/ 16 h 35"/>
                        <a:gd name="T2" fmla="*/ 40 w 48"/>
                        <a:gd name="T3" fmla="*/ 35 h 35"/>
                        <a:gd name="T4" fmla="*/ 48 w 48"/>
                        <a:gd name="T5" fmla="*/ 20 h 35"/>
                        <a:gd name="T6" fmla="*/ 8 w 48"/>
                        <a:gd name="T7" fmla="*/ 0 h 35"/>
                        <a:gd name="T8" fmla="*/ 0 w 48"/>
                        <a:gd name="T9" fmla="*/ 16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8" h="35">
                          <a:moveTo>
                            <a:pt x="0" y="16"/>
                          </a:moveTo>
                          <a:lnTo>
                            <a:pt x="40" y="35"/>
                          </a:lnTo>
                          <a:lnTo>
                            <a:pt x="48" y="20"/>
                          </a:lnTo>
                          <a:lnTo>
                            <a:pt x="8" y="0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" name="Freeform 11">
                      <a:extLst>
                        <a:ext uri="{FF2B5EF4-FFF2-40B4-BE49-F238E27FC236}">
                          <a16:creationId xmlns:a16="http://schemas.microsoft.com/office/drawing/2014/main" id="{CD8D6D27-B77C-AD92-109A-8751CB673199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761413" y="6162675"/>
                      <a:ext cx="61912" cy="55563"/>
                    </a:xfrm>
                    <a:custGeom>
                      <a:avLst/>
                      <a:gdLst>
                        <a:gd name="T0" fmla="*/ 0 w 39"/>
                        <a:gd name="T1" fmla="*/ 14 h 35"/>
                        <a:gd name="T2" fmla="*/ 28 w 39"/>
                        <a:gd name="T3" fmla="*/ 35 h 35"/>
                        <a:gd name="T4" fmla="*/ 39 w 39"/>
                        <a:gd name="T5" fmla="*/ 21 h 35"/>
                        <a:gd name="T6" fmla="*/ 11 w 39"/>
                        <a:gd name="T7" fmla="*/ 0 h 35"/>
                        <a:gd name="T8" fmla="*/ 0 w 39"/>
                        <a:gd name="T9" fmla="*/ 14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9" h="35">
                          <a:moveTo>
                            <a:pt x="0" y="14"/>
                          </a:moveTo>
                          <a:lnTo>
                            <a:pt x="28" y="35"/>
                          </a:lnTo>
                          <a:lnTo>
                            <a:pt x="39" y="21"/>
                          </a:lnTo>
                          <a:lnTo>
                            <a:pt x="11" y="0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0" name="Freeform 12">
                      <a:extLst>
                        <a:ext uri="{FF2B5EF4-FFF2-40B4-BE49-F238E27FC236}">
                          <a16:creationId xmlns:a16="http://schemas.microsoft.com/office/drawing/2014/main" id="{B144C1E2-0429-1C19-26F0-F90E5A6CD9D5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677275" y="6235700"/>
                      <a:ext cx="60325" cy="57150"/>
                    </a:xfrm>
                    <a:custGeom>
                      <a:avLst/>
                      <a:gdLst>
                        <a:gd name="T0" fmla="*/ 11 w 38"/>
                        <a:gd name="T1" fmla="*/ 36 h 36"/>
                        <a:gd name="T2" fmla="*/ 38 w 38"/>
                        <a:gd name="T3" fmla="*/ 13 h 36"/>
                        <a:gd name="T4" fmla="*/ 27 w 38"/>
                        <a:gd name="T5" fmla="*/ 0 h 36"/>
                        <a:gd name="T6" fmla="*/ 0 w 38"/>
                        <a:gd name="T7" fmla="*/ 22 h 36"/>
                        <a:gd name="T8" fmla="*/ 11 w 38"/>
                        <a:gd name="T9" fmla="*/ 36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8" h="36">
                          <a:moveTo>
                            <a:pt x="11" y="36"/>
                          </a:moveTo>
                          <a:lnTo>
                            <a:pt x="38" y="13"/>
                          </a:lnTo>
                          <a:lnTo>
                            <a:pt x="27" y="0"/>
                          </a:lnTo>
                          <a:lnTo>
                            <a:pt x="0" y="22"/>
                          </a:lnTo>
                          <a:lnTo>
                            <a:pt x="11" y="3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1" name="Freeform 13">
                      <a:extLst>
                        <a:ext uri="{FF2B5EF4-FFF2-40B4-BE49-F238E27FC236}">
                          <a16:creationId xmlns:a16="http://schemas.microsoft.com/office/drawing/2014/main" id="{15C1E5AC-9D08-1C3E-C798-D1470FB5176E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526463" y="6403975"/>
                      <a:ext cx="42862" cy="38100"/>
                    </a:xfrm>
                    <a:custGeom>
                      <a:avLst/>
                      <a:gdLst>
                        <a:gd name="T0" fmla="*/ 6 w 27"/>
                        <a:gd name="T1" fmla="*/ 24 h 24"/>
                        <a:gd name="T2" fmla="*/ 27 w 27"/>
                        <a:gd name="T3" fmla="*/ 17 h 24"/>
                        <a:gd name="T4" fmla="*/ 22 w 27"/>
                        <a:gd name="T5" fmla="*/ 0 h 24"/>
                        <a:gd name="T6" fmla="*/ 0 w 27"/>
                        <a:gd name="T7" fmla="*/ 7 h 24"/>
                        <a:gd name="T8" fmla="*/ 6 w 27"/>
                        <a:gd name="T9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7" h="24">
                          <a:moveTo>
                            <a:pt x="6" y="24"/>
                          </a:moveTo>
                          <a:lnTo>
                            <a:pt x="27" y="17"/>
                          </a:lnTo>
                          <a:lnTo>
                            <a:pt x="22" y="0"/>
                          </a:lnTo>
                          <a:lnTo>
                            <a:pt x="0" y="7"/>
                          </a:lnTo>
                          <a:lnTo>
                            <a:pt x="6" y="24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" name="Freeform 14">
                      <a:extLst>
                        <a:ext uri="{FF2B5EF4-FFF2-40B4-BE49-F238E27FC236}">
                          <a16:creationId xmlns:a16="http://schemas.microsoft.com/office/drawing/2014/main" id="{EA4D855E-A23E-E2FB-BFBD-ED851E17035C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655050" y="6127750"/>
                      <a:ext cx="42862" cy="38100"/>
                    </a:xfrm>
                    <a:custGeom>
                      <a:avLst/>
                      <a:gdLst>
                        <a:gd name="T0" fmla="*/ 21 w 27"/>
                        <a:gd name="T1" fmla="*/ 0 h 24"/>
                        <a:gd name="T2" fmla="*/ 0 w 27"/>
                        <a:gd name="T3" fmla="*/ 8 h 24"/>
                        <a:gd name="T4" fmla="*/ 5 w 27"/>
                        <a:gd name="T5" fmla="*/ 24 h 24"/>
                        <a:gd name="T6" fmla="*/ 27 w 27"/>
                        <a:gd name="T7" fmla="*/ 17 h 24"/>
                        <a:gd name="T8" fmla="*/ 21 w 27"/>
                        <a:gd name="T9" fmla="*/ 0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7" h="24">
                          <a:moveTo>
                            <a:pt x="21" y="0"/>
                          </a:moveTo>
                          <a:lnTo>
                            <a:pt x="0" y="8"/>
                          </a:lnTo>
                          <a:lnTo>
                            <a:pt x="5" y="24"/>
                          </a:lnTo>
                          <a:lnTo>
                            <a:pt x="27" y="17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3" name="Freeform 15">
                      <a:extLst>
                        <a:ext uri="{FF2B5EF4-FFF2-40B4-BE49-F238E27FC236}">
                          <a16:creationId xmlns:a16="http://schemas.microsoft.com/office/drawing/2014/main" id="{B572A145-61FA-99D0-BE44-64F802A8255E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626475" y="6302375"/>
                      <a:ext cx="46037" cy="42863"/>
                    </a:xfrm>
                    <a:custGeom>
                      <a:avLst/>
                      <a:gdLst>
                        <a:gd name="T0" fmla="*/ 0 w 29"/>
                        <a:gd name="T1" fmla="*/ 14 h 27"/>
                        <a:gd name="T2" fmla="*/ 19 w 29"/>
                        <a:gd name="T3" fmla="*/ 27 h 27"/>
                        <a:gd name="T4" fmla="*/ 29 w 29"/>
                        <a:gd name="T5" fmla="*/ 13 h 27"/>
                        <a:gd name="T6" fmla="*/ 11 w 29"/>
                        <a:gd name="T7" fmla="*/ 0 h 27"/>
                        <a:gd name="T8" fmla="*/ 0 w 29"/>
                        <a:gd name="T9" fmla="*/ 14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" h="27">
                          <a:moveTo>
                            <a:pt x="0" y="14"/>
                          </a:moveTo>
                          <a:lnTo>
                            <a:pt x="19" y="27"/>
                          </a:lnTo>
                          <a:lnTo>
                            <a:pt x="29" y="13"/>
                          </a:lnTo>
                          <a:lnTo>
                            <a:pt x="11" y="0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" name="Freeform 16">
                      <a:extLst>
                        <a:ext uri="{FF2B5EF4-FFF2-40B4-BE49-F238E27FC236}">
                          <a16:creationId xmlns:a16="http://schemas.microsoft.com/office/drawing/2014/main" id="{CE8E7ACE-A803-B167-93BC-4349F4C1FC83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755063" y="6413500"/>
                      <a:ext cx="46037" cy="42863"/>
                    </a:xfrm>
                    <a:custGeom>
                      <a:avLst/>
                      <a:gdLst>
                        <a:gd name="T0" fmla="*/ 0 w 29"/>
                        <a:gd name="T1" fmla="*/ 14 h 27"/>
                        <a:gd name="T2" fmla="*/ 18 w 29"/>
                        <a:gd name="T3" fmla="*/ 27 h 27"/>
                        <a:gd name="T4" fmla="*/ 29 w 29"/>
                        <a:gd name="T5" fmla="*/ 13 h 27"/>
                        <a:gd name="T6" fmla="*/ 11 w 29"/>
                        <a:gd name="T7" fmla="*/ 0 h 27"/>
                        <a:gd name="T8" fmla="*/ 0 w 29"/>
                        <a:gd name="T9" fmla="*/ 14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" h="27">
                          <a:moveTo>
                            <a:pt x="0" y="14"/>
                          </a:moveTo>
                          <a:lnTo>
                            <a:pt x="18" y="27"/>
                          </a:lnTo>
                          <a:lnTo>
                            <a:pt x="29" y="13"/>
                          </a:lnTo>
                          <a:lnTo>
                            <a:pt x="11" y="0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5" name="Freeform 17">
                      <a:extLst>
                        <a:ext uri="{FF2B5EF4-FFF2-40B4-BE49-F238E27FC236}">
                          <a16:creationId xmlns:a16="http://schemas.microsoft.com/office/drawing/2014/main" id="{E5158CE1-8AD5-382D-55F0-0390B76A7D62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740775" y="6361113"/>
                      <a:ext cx="71437" cy="31750"/>
                    </a:xfrm>
                    <a:custGeom>
                      <a:avLst/>
                      <a:gdLst>
                        <a:gd name="T0" fmla="*/ 1 w 45"/>
                        <a:gd name="T1" fmla="*/ 20 h 20"/>
                        <a:gd name="T2" fmla="*/ 45 w 45"/>
                        <a:gd name="T3" fmla="*/ 17 h 20"/>
                        <a:gd name="T4" fmla="*/ 44 w 45"/>
                        <a:gd name="T5" fmla="*/ 0 h 20"/>
                        <a:gd name="T6" fmla="*/ 0 w 45"/>
                        <a:gd name="T7" fmla="*/ 3 h 20"/>
                        <a:gd name="T8" fmla="*/ 1 w 45"/>
                        <a:gd name="T9" fmla="*/ 2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20">
                          <a:moveTo>
                            <a:pt x="1" y="20"/>
                          </a:moveTo>
                          <a:lnTo>
                            <a:pt x="45" y="17"/>
                          </a:lnTo>
                          <a:lnTo>
                            <a:pt x="44" y="0"/>
                          </a:lnTo>
                          <a:lnTo>
                            <a:pt x="0" y="3"/>
                          </a:lnTo>
                          <a:lnTo>
                            <a:pt x="1" y="2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6" name="Freeform 18">
                      <a:extLst>
                        <a:ext uri="{FF2B5EF4-FFF2-40B4-BE49-F238E27FC236}">
                          <a16:creationId xmlns:a16="http://schemas.microsoft.com/office/drawing/2014/main" id="{E278898F-FACA-7AD1-B0F5-8DCF3EB90C84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491538" y="6321425"/>
                      <a:ext cx="119062" cy="44450"/>
                    </a:xfrm>
                    <a:custGeom>
                      <a:avLst/>
                      <a:gdLst>
                        <a:gd name="T0" fmla="*/ 0 w 75"/>
                        <a:gd name="T1" fmla="*/ 10 h 28"/>
                        <a:gd name="T2" fmla="*/ 2 w 75"/>
                        <a:gd name="T3" fmla="*/ 28 h 28"/>
                        <a:gd name="T4" fmla="*/ 75 w 75"/>
                        <a:gd name="T5" fmla="*/ 17 h 28"/>
                        <a:gd name="T6" fmla="*/ 73 w 75"/>
                        <a:gd name="T7" fmla="*/ 0 h 28"/>
                        <a:gd name="T8" fmla="*/ 0 w 75"/>
                        <a:gd name="T9" fmla="*/ 10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5" h="28">
                          <a:moveTo>
                            <a:pt x="0" y="10"/>
                          </a:moveTo>
                          <a:lnTo>
                            <a:pt x="2" y="28"/>
                          </a:lnTo>
                          <a:lnTo>
                            <a:pt x="75" y="17"/>
                          </a:lnTo>
                          <a:lnTo>
                            <a:pt x="73" y="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7" name="Freeform 19">
                      <a:extLst>
                        <a:ext uri="{FF2B5EF4-FFF2-40B4-BE49-F238E27FC236}">
                          <a16:creationId xmlns:a16="http://schemas.microsoft.com/office/drawing/2014/main" id="{A43D0B99-72E4-1D33-C460-72AEF44F9546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685213" y="6288088"/>
                      <a:ext cx="119062" cy="73025"/>
                    </a:xfrm>
                    <a:custGeom>
                      <a:avLst/>
                      <a:gdLst>
                        <a:gd name="T0" fmla="*/ 7 w 75"/>
                        <a:gd name="T1" fmla="*/ 46 h 46"/>
                        <a:gd name="T2" fmla="*/ 75 w 75"/>
                        <a:gd name="T3" fmla="*/ 16 h 46"/>
                        <a:gd name="T4" fmla="*/ 67 w 75"/>
                        <a:gd name="T5" fmla="*/ 0 h 46"/>
                        <a:gd name="T6" fmla="*/ 0 w 75"/>
                        <a:gd name="T7" fmla="*/ 30 h 46"/>
                        <a:gd name="T8" fmla="*/ 7 w 75"/>
                        <a:gd name="T9" fmla="*/ 46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5" h="46">
                          <a:moveTo>
                            <a:pt x="7" y="46"/>
                          </a:moveTo>
                          <a:lnTo>
                            <a:pt x="75" y="16"/>
                          </a:lnTo>
                          <a:lnTo>
                            <a:pt x="67" y="0"/>
                          </a:lnTo>
                          <a:lnTo>
                            <a:pt x="0" y="30"/>
                          </a:lnTo>
                          <a:lnTo>
                            <a:pt x="7" y="4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8" name="Freeform 20">
                      <a:extLst>
                        <a:ext uri="{FF2B5EF4-FFF2-40B4-BE49-F238E27FC236}">
                          <a16:creationId xmlns:a16="http://schemas.microsoft.com/office/drawing/2014/main" id="{DC9DAC50-E93D-AABA-0496-F6DBA0C48506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604250" y="6375400"/>
                      <a:ext cx="53975" cy="28575"/>
                    </a:xfrm>
                    <a:custGeom>
                      <a:avLst/>
                      <a:gdLst>
                        <a:gd name="T0" fmla="*/ 0 w 34"/>
                        <a:gd name="T1" fmla="*/ 17 h 18"/>
                        <a:gd name="T2" fmla="*/ 33 w 34"/>
                        <a:gd name="T3" fmla="*/ 18 h 18"/>
                        <a:gd name="T4" fmla="*/ 34 w 34"/>
                        <a:gd name="T5" fmla="*/ 0 h 18"/>
                        <a:gd name="T6" fmla="*/ 1 w 34"/>
                        <a:gd name="T7" fmla="*/ 0 h 18"/>
                        <a:gd name="T8" fmla="*/ 0 w 34"/>
                        <a:gd name="T9" fmla="*/ 17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" h="18">
                          <a:moveTo>
                            <a:pt x="0" y="17"/>
                          </a:moveTo>
                          <a:lnTo>
                            <a:pt x="33" y="18"/>
                          </a:lnTo>
                          <a:lnTo>
                            <a:pt x="34" y="0"/>
                          </a:lnTo>
                          <a:lnTo>
                            <a:pt x="1" y="0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9" name="Freeform 21">
                      <a:extLst>
                        <a:ext uri="{FF2B5EF4-FFF2-40B4-BE49-F238E27FC236}">
                          <a16:creationId xmlns:a16="http://schemas.microsoft.com/office/drawing/2014/main" id="{07AFA72D-6E7D-4C17-ADAF-2C947AB053DD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672513" y="6442075"/>
                      <a:ext cx="58737" cy="49213"/>
                    </a:xfrm>
                    <a:custGeom>
                      <a:avLst/>
                      <a:gdLst>
                        <a:gd name="T0" fmla="*/ 8 w 37"/>
                        <a:gd name="T1" fmla="*/ 31 h 31"/>
                        <a:gd name="T2" fmla="*/ 37 w 37"/>
                        <a:gd name="T3" fmla="*/ 16 h 31"/>
                        <a:gd name="T4" fmla="*/ 29 w 37"/>
                        <a:gd name="T5" fmla="*/ 0 h 31"/>
                        <a:gd name="T6" fmla="*/ 0 w 37"/>
                        <a:gd name="T7" fmla="*/ 16 h 31"/>
                        <a:gd name="T8" fmla="*/ 8 w 37"/>
                        <a:gd name="T9" fmla="*/ 31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" h="31">
                          <a:moveTo>
                            <a:pt x="8" y="31"/>
                          </a:moveTo>
                          <a:lnTo>
                            <a:pt x="37" y="16"/>
                          </a:lnTo>
                          <a:lnTo>
                            <a:pt x="29" y="0"/>
                          </a:lnTo>
                          <a:lnTo>
                            <a:pt x="0" y="16"/>
                          </a:lnTo>
                          <a:lnTo>
                            <a:pt x="8" y="3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" name="Freeform 22">
                      <a:extLst>
                        <a:ext uri="{FF2B5EF4-FFF2-40B4-BE49-F238E27FC236}">
                          <a16:creationId xmlns:a16="http://schemas.microsoft.com/office/drawing/2014/main" id="{2C0F7A1E-5E1E-1BDB-7BC0-FD2A24A7DB25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auto">
                    <a:xfrm>
                      <a:off x="8540750" y="6159500"/>
                      <a:ext cx="52387" cy="30163"/>
                    </a:xfrm>
                    <a:custGeom>
                      <a:avLst/>
                      <a:gdLst>
                        <a:gd name="T0" fmla="*/ 0 w 33"/>
                        <a:gd name="T1" fmla="*/ 18 h 19"/>
                        <a:gd name="T2" fmla="*/ 33 w 33"/>
                        <a:gd name="T3" fmla="*/ 19 h 19"/>
                        <a:gd name="T4" fmla="*/ 33 w 33"/>
                        <a:gd name="T5" fmla="*/ 1 h 19"/>
                        <a:gd name="T6" fmla="*/ 0 w 33"/>
                        <a:gd name="T7" fmla="*/ 0 h 19"/>
                        <a:gd name="T8" fmla="*/ 0 w 33"/>
                        <a:gd name="T9" fmla="*/ 18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3" h="19">
                          <a:moveTo>
                            <a:pt x="0" y="18"/>
                          </a:moveTo>
                          <a:lnTo>
                            <a:pt x="33" y="19"/>
                          </a:lnTo>
                          <a:lnTo>
                            <a:pt x="33" y="1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" name="Freeform 23">
                      <a:extLst>
                        <a:ext uri="{FF2B5EF4-FFF2-40B4-BE49-F238E27FC236}">
                          <a16:creationId xmlns:a16="http://schemas.microsoft.com/office/drawing/2014/main" id="{E0F3EAC4-C844-861D-C6CB-69FA54467D78}"/>
                        </a:ext>
                      </a:extLst>
                    </p:cNvPr>
                    <p:cNvSpPr>
                      <a:spLocks noEditPoints="1"/>
                    </p:cNvSpPr>
                    <p:nvPr userDrawn="1"/>
                  </p:nvSpPr>
                  <p:spPr bwMode="auto">
                    <a:xfrm>
                      <a:off x="8383588" y="6026150"/>
                      <a:ext cx="588962" cy="588963"/>
                    </a:xfrm>
                    <a:custGeom>
                      <a:avLst/>
                      <a:gdLst>
                        <a:gd name="T0" fmla="*/ 1212 w 2424"/>
                        <a:gd name="T1" fmla="*/ 2424 h 2424"/>
                        <a:gd name="T2" fmla="*/ 0 w 2424"/>
                        <a:gd name="T3" fmla="*/ 1212 h 2424"/>
                        <a:gd name="T4" fmla="*/ 1212 w 2424"/>
                        <a:gd name="T5" fmla="*/ 0 h 2424"/>
                        <a:gd name="T6" fmla="*/ 2424 w 2424"/>
                        <a:gd name="T7" fmla="*/ 1212 h 2424"/>
                        <a:gd name="T8" fmla="*/ 1212 w 2424"/>
                        <a:gd name="T9" fmla="*/ 2424 h 2424"/>
                        <a:gd name="T10" fmla="*/ 1212 w 2424"/>
                        <a:gd name="T11" fmla="*/ 121 h 2424"/>
                        <a:gd name="T12" fmla="*/ 122 w 2424"/>
                        <a:gd name="T13" fmla="*/ 1212 h 2424"/>
                        <a:gd name="T14" fmla="*/ 1212 w 2424"/>
                        <a:gd name="T15" fmla="*/ 2302 h 2424"/>
                        <a:gd name="T16" fmla="*/ 2302 w 2424"/>
                        <a:gd name="T17" fmla="*/ 1212 h 2424"/>
                        <a:gd name="T18" fmla="*/ 1212 w 2424"/>
                        <a:gd name="T19" fmla="*/ 121 h 24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424" h="2424">
                          <a:moveTo>
                            <a:pt x="1212" y="2424"/>
                          </a:moveTo>
                          <a:cubicBezTo>
                            <a:pt x="544" y="2424"/>
                            <a:pt x="0" y="1880"/>
                            <a:pt x="0" y="1212"/>
                          </a:cubicBezTo>
                          <a:cubicBezTo>
                            <a:pt x="0" y="543"/>
                            <a:pt x="544" y="0"/>
                            <a:pt x="1212" y="0"/>
                          </a:cubicBezTo>
                          <a:cubicBezTo>
                            <a:pt x="1880" y="0"/>
                            <a:pt x="2424" y="543"/>
                            <a:pt x="2424" y="1212"/>
                          </a:cubicBezTo>
                          <a:cubicBezTo>
                            <a:pt x="2424" y="1880"/>
                            <a:pt x="1880" y="2424"/>
                            <a:pt x="1212" y="2424"/>
                          </a:cubicBezTo>
                          <a:close/>
                          <a:moveTo>
                            <a:pt x="1212" y="121"/>
                          </a:moveTo>
                          <a:cubicBezTo>
                            <a:pt x="611" y="121"/>
                            <a:pt x="122" y="610"/>
                            <a:pt x="122" y="1212"/>
                          </a:cubicBezTo>
                          <a:cubicBezTo>
                            <a:pt x="122" y="1813"/>
                            <a:pt x="611" y="2302"/>
                            <a:pt x="1212" y="2302"/>
                          </a:cubicBezTo>
                          <a:cubicBezTo>
                            <a:pt x="1813" y="2302"/>
                            <a:pt x="2302" y="1813"/>
                            <a:pt x="2302" y="1212"/>
                          </a:cubicBezTo>
                          <a:cubicBezTo>
                            <a:pt x="2302" y="610"/>
                            <a:pt x="1813" y="121"/>
                            <a:pt x="1212" y="12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" name="Gruppieren 39">
                    <a:extLst>
                      <a:ext uri="{FF2B5EF4-FFF2-40B4-BE49-F238E27FC236}">
                        <a16:creationId xmlns:a16="http://schemas.microsoft.com/office/drawing/2014/main" id="{CD9C64C6-5CB5-FDFF-CEFD-A1674C42FD0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9220200" y="6024563"/>
                    <a:ext cx="590550" cy="590550"/>
                    <a:chOff x="9220200" y="6024563"/>
                    <a:chExt cx="590550" cy="590550"/>
                  </a:xfrm>
                  <a:grpFill/>
                </p:grpSpPr>
                <p:sp>
                  <p:nvSpPr>
                    <p:cNvPr id="41" name="Freeform 27">
                      <a:extLst>
                        <a:ext uri="{FF2B5EF4-FFF2-40B4-BE49-F238E27FC236}">
                          <a16:creationId xmlns:a16="http://schemas.microsoft.com/office/drawing/2014/main" id="{9AFA3B5F-60E2-02AE-1808-332409405A9B}"/>
                        </a:ext>
                      </a:extLst>
                    </p:cNvPr>
                    <p:cNvSpPr>
                      <a:spLocks noEditPoints="1"/>
                    </p:cNvSpPr>
                    <p:nvPr userDrawn="1"/>
                  </p:nvSpPr>
                  <p:spPr bwMode="auto">
                    <a:xfrm>
                      <a:off x="9220200" y="6024563"/>
                      <a:ext cx="590550" cy="590550"/>
                    </a:xfrm>
                    <a:custGeom>
                      <a:avLst/>
                      <a:gdLst>
                        <a:gd name="T0" fmla="*/ 1212 w 2424"/>
                        <a:gd name="T1" fmla="*/ 2424 h 2424"/>
                        <a:gd name="T2" fmla="*/ 0 w 2424"/>
                        <a:gd name="T3" fmla="*/ 1212 h 2424"/>
                        <a:gd name="T4" fmla="*/ 1212 w 2424"/>
                        <a:gd name="T5" fmla="*/ 0 h 2424"/>
                        <a:gd name="T6" fmla="*/ 2424 w 2424"/>
                        <a:gd name="T7" fmla="*/ 1212 h 2424"/>
                        <a:gd name="T8" fmla="*/ 1212 w 2424"/>
                        <a:gd name="T9" fmla="*/ 2424 h 2424"/>
                        <a:gd name="T10" fmla="*/ 1212 w 2424"/>
                        <a:gd name="T11" fmla="*/ 122 h 2424"/>
                        <a:gd name="T12" fmla="*/ 122 w 2424"/>
                        <a:gd name="T13" fmla="*/ 1212 h 2424"/>
                        <a:gd name="T14" fmla="*/ 1212 w 2424"/>
                        <a:gd name="T15" fmla="*/ 2302 h 2424"/>
                        <a:gd name="T16" fmla="*/ 2302 w 2424"/>
                        <a:gd name="T17" fmla="*/ 1212 h 2424"/>
                        <a:gd name="T18" fmla="*/ 1212 w 2424"/>
                        <a:gd name="T19" fmla="*/ 122 h 24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424" h="2424">
                          <a:moveTo>
                            <a:pt x="1212" y="2424"/>
                          </a:moveTo>
                          <a:cubicBezTo>
                            <a:pt x="544" y="2424"/>
                            <a:pt x="0" y="1880"/>
                            <a:pt x="0" y="1212"/>
                          </a:cubicBezTo>
                          <a:cubicBezTo>
                            <a:pt x="0" y="544"/>
                            <a:pt x="544" y="0"/>
                            <a:pt x="1212" y="0"/>
                          </a:cubicBezTo>
                          <a:cubicBezTo>
                            <a:pt x="1880" y="0"/>
                            <a:pt x="2424" y="544"/>
                            <a:pt x="2424" y="1212"/>
                          </a:cubicBezTo>
                          <a:cubicBezTo>
                            <a:pt x="2424" y="1880"/>
                            <a:pt x="1880" y="2424"/>
                            <a:pt x="1212" y="2424"/>
                          </a:cubicBezTo>
                          <a:close/>
                          <a:moveTo>
                            <a:pt x="1212" y="122"/>
                          </a:moveTo>
                          <a:cubicBezTo>
                            <a:pt x="611" y="122"/>
                            <a:pt x="122" y="611"/>
                            <a:pt x="122" y="1212"/>
                          </a:cubicBezTo>
                          <a:cubicBezTo>
                            <a:pt x="122" y="1813"/>
                            <a:pt x="611" y="2302"/>
                            <a:pt x="1212" y="2302"/>
                          </a:cubicBezTo>
                          <a:cubicBezTo>
                            <a:pt x="1813" y="2302"/>
                            <a:pt x="2302" y="1813"/>
                            <a:pt x="2302" y="1212"/>
                          </a:cubicBezTo>
                          <a:cubicBezTo>
                            <a:pt x="2302" y="611"/>
                            <a:pt x="1813" y="122"/>
                            <a:pt x="1212" y="12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" name="Freeform 28">
                      <a:extLst>
                        <a:ext uri="{FF2B5EF4-FFF2-40B4-BE49-F238E27FC236}">
                          <a16:creationId xmlns:a16="http://schemas.microsoft.com/office/drawing/2014/main" id="{B9068F82-EF7B-0EBC-C0B0-D2774DDD3DE4}"/>
                        </a:ext>
                      </a:extLst>
                    </p:cNvPr>
                    <p:cNvSpPr>
                      <a:spLocks noEditPoints="1"/>
                    </p:cNvSpPr>
                    <p:nvPr userDrawn="1"/>
                  </p:nvSpPr>
                  <p:spPr bwMode="auto">
                    <a:xfrm>
                      <a:off x="9399588" y="6145213"/>
                      <a:ext cx="231775" cy="349250"/>
                    </a:xfrm>
                    <a:custGeom>
                      <a:avLst/>
                      <a:gdLst>
                        <a:gd name="T0" fmla="*/ 948 w 948"/>
                        <a:gd name="T1" fmla="*/ 969 h 1432"/>
                        <a:gd name="T2" fmla="*/ 486 w 948"/>
                        <a:gd name="T3" fmla="*/ 0 h 1432"/>
                        <a:gd name="T4" fmla="*/ 0 w 948"/>
                        <a:gd name="T5" fmla="*/ 969 h 1432"/>
                        <a:gd name="T6" fmla="*/ 486 w 948"/>
                        <a:gd name="T7" fmla="*/ 1432 h 1432"/>
                        <a:gd name="T8" fmla="*/ 948 w 948"/>
                        <a:gd name="T9" fmla="*/ 969 h 1432"/>
                        <a:gd name="T10" fmla="*/ 448 w 948"/>
                        <a:gd name="T11" fmla="*/ 835 h 1432"/>
                        <a:gd name="T12" fmla="*/ 321 w 948"/>
                        <a:gd name="T13" fmla="*/ 960 h 1432"/>
                        <a:gd name="T14" fmla="*/ 188 w 948"/>
                        <a:gd name="T15" fmla="*/ 835 h 1432"/>
                        <a:gd name="T16" fmla="*/ 321 w 948"/>
                        <a:gd name="T17" fmla="*/ 570 h 1432"/>
                        <a:gd name="T18" fmla="*/ 448 w 948"/>
                        <a:gd name="T19" fmla="*/ 835 h 1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948" h="1432">
                          <a:moveTo>
                            <a:pt x="948" y="969"/>
                          </a:moveTo>
                          <a:cubicBezTo>
                            <a:pt x="948" y="567"/>
                            <a:pt x="486" y="0"/>
                            <a:pt x="486" y="0"/>
                          </a:cubicBezTo>
                          <a:cubicBezTo>
                            <a:pt x="486" y="0"/>
                            <a:pt x="0" y="567"/>
                            <a:pt x="0" y="969"/>
                          </a:cubicBezTo>
                          <a:cubicBezTo>
                            <a:pt x="0" y="969"/>
                            <a:pt x="0" y="1432"/>
                            <a:pt x="486" y="1432"/>
                          </a:cubicBezTo>
                          <a:cubicBezTo>
                            <a:pt x="948" y="1432"/>
                            <a:pt x="948" y="969"/>
                            <a:pt x="948" y="969"/>
                          </a:cubicBezTo>
                          <a:moveTo>
                            <a:pt x="448" y="835"/>
                          </a:moveTo>
                          <a:cubicBezTo>
                            <a:pt x="448" y="835"/>
                            <a:pt x="448" y="960"/>
                            <a:pt x="321" y="960"/>
                          </a:cubicBezTo>
                          <a:cubicBezTo>
                            <a:pt x="188" y="960"/>
                            <a:pt x="188" y="835"/>
                            <a:pt x="188" y="835"/>
                          </a:cubicBezTo>
                          <a:cubicBezTo>
                            <a:pt x="188" y="725"/>
                            <a:pt x="321" y="570"/>
                            <a:pt x="321" y="570"/>
                          </a:cubicBezTo>
                          <a:cubicBezTo>
                            <a:pt x="321" y="570"/>
                            <a:pt x="448" y="725"/>
                            <a:pt x="448" y="835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3618077D-3BEE-40C2-7B4F-CE6186EAC048}"/>
                  </a:ext>
                </a:extLst>
              </p:cNvPr>
              <p:cNvSpPr/>
              <p:nvPr userDrawn="1"/>
            </p:nvSpPr>
            <p:spPr>
              <a:xfrm>
                <a:off x="9995314" y="5964886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226A9A5D-0D3B-1542-081A-28FB32ABE836}"/>
                  </a:ext>
                </a:extLst>
              </p:cNvPr>
              <p:cNvGrpSpPr/>
              <p:nvPr userDrawn="1"/>
            </p:nvGrpSpPr>
            <p:grpSpPr>
              <a:xfrm>
                <a:off x="10059988" y="6029325"/>
                <a:ext cx="590550" cy="590550"/>
                <a:chOff x="10059988" y="6029325"/>
                <a:chExt cx="590550" cy="590550"/>
              </a:xfrm>
              <a:grpFill/>
            </p:grpSpPr>
            <p:sp>
              <p:nvSpPr>
                <p:cNvPr id="33" name="Freeform 50">
                  <a:extLst>
                    <a:ext uri="{FF2B5EF4-FFF2-40B4-BE49-F238E27FC236}">
                      <a16:creationId xmlns:a16="http://schemas.microsoft.com/office/drawing/2014/main" id="{168CF8FE-5FBF-027B-E1BF-CC924D537014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10140951" y="6165850"/>
                  <a:ext cx="393700" cy="298450"/>
                </a:xfrm>
                <a:custGeom>
                  <a:avLst/>
                  <a:gdLst>
                    <a:gd name="T0" fmla="*/ 319 w 1618"/>
                    <a:gd name="T1" fmla="*/ 348 h 1225"/>
                    <a:gd name="T2" fmla="*/ 405 w 1618"/>
                    <a:gd name="T3" fmla="*/ 364 h 1225"/>
                    <a:gd name="T4" fmla="*/ 905 w 1618"/>
                    <a:gd name="T5" fmla="*/ 195 h 1225"/>
                    <a:gd name="T6" fmla="*/ 1092 w 1618"/>
                    <a:gd name="T7" fmla="*/ 460 h 1225"/>
                    <a:gd name="T8" fmla="*/ 1161 w 1618"/>
                    <a:gd name="T9" fmla="*/ 376 h 1225"/>
                    <a:gd name="T10" fmla="*/ 135 w 1618"/>
                    <a:gd name="T11" fmla="*/ 688 h 1225"/>
                    <a:gd name="T12" fmla="*/ 288 w 1618"/>
                    <a:gd name="T13" fmla="*/ 721 h 1225"/>
                    <a:gd name="T14" fmla="*/ 211 w 1618"/>
                    <a:gd name="T15" fmla="*/ 733 h 1225"/>
                    <a:gd name="T16" fmla="*/ 329 w 1618"/>
                    <a:gd name="T17" fmla="*/ 681 h 1225"/>
                    <a:gd name="T18" fmla="*/ 451 w 1618"/>
                    <a:gd name="T19" fmla="*/ 567 h 1225"/>
                    <a:gd name="T20" fmla="*/ 1055 w 1618"/>
                    <a:gd name="T21" fmla="*/ 480 h 1225"/>
                    <a:gd name="T22" fmla="*/ 877 w 1618"/>
                    <a:gd name="T23" fmla="*/ 709 h 1225"/>
                    <a:gd name="T24" fmla="*/ 619 w 1618"/>
                    <a:gd name="T25" fmla="*/ 986 h 1225"/>
                    <a:gd name="T26" fmla="*/ 627 w 1618"/>
                    <a:gd name="T27" fmla="*/ 1027 h 1225"/>
                    <a:gd name="T28" fmla="*/ 884 w 1618"/>
                    <a:gd name="T29" fmla="*/ 981 h 1225"/>
                    <a:gd name="T30" fmla="*/ 1090 w 1618"/>
                    <a:gd name="T31" fmla="*/ 889 h 1225"/>
                    <a:gd name="T32" fmla="*/ 695 w 1618"/>
                    <a:gd name="T33" fmla="*/ 1058 h 1225"/>
                    <a:gd name="T34" fmla="*/ 691 w 1618"/>
                    <a:gd name="T35" fmla="*/ 1063 h 1225"/>
                    <a:gd name="T36" fmla="*/ 823 w 1618"/>
                    <a:gd name="T37" fmla="*/ 982 h 1225"/>
                    <a:gd name="T38" fmla="*/ 869 w 1618"/>
                    <a:gd name="T39" fmla="*/ 942 h 1225"/>
                    <a:gd name="T40" fmla="*/ 805 w 1618"/>
                    <a:gd name="T41" fmla="*/ 972 h 1225"/>
                    <a:gd name="T42" fmla="*/ 1174 w 1618"/>
                    <a:gd name="T43" fmla="*/ 199 h 1225"/>
                    <a:gd name="T44" fmla="*/ 986 w 1618"/>
                    <a:gd name="T45" fmla="*/ 733 h 1225"/>
                    <a:gd name="T46" fmla="*/ 1109 w 1618"/>
                    <a:gd name="T47" fmla="*/ 122 h 1225"/>
                    <a:gd name="T48" fmla="*/ 984 w 1618"/>
                    <a:gd name="T49" fmla="*/ 499 h 1225"/>
                    <a:gd name="T50" fmla="*/ 1324 w 1618"/>
                    <a:gd name="T51" fmla="*/ 300 h 1225"/>
                    <a:gd name="T52" fmla="*/ 478 w 1618"/>
                    <a:gd name="T53" fmla="*/ 212 h 1225"/>
                    <a:gd name="T54" fmla="*/ 181 w 1618"/>
                    <a:gd name="T55" fmla="*/ 445 h 1225"/>
                    <a:gd name="T56" fmla="*/ 40 w 1618"/>
                    <a:gd name="T57" fmla="*/ 561 h 1225"/>
                    <a:gd name="T58" fmla="*/ 59 w 1618"/>
                    <a:gd name="T59" fmla="*/ 897 h 1225"/>
                    <a:gd name="T60" fmla="*/ 203 w 1618"/>
                    <a:gd name="T61" fmla="*/ 934 h 1225"/>
                    <a:gd name="T62" fmla="*/ 324 w 1618"/>
                    <a:gd name="T63" fmla="*/ 750 h 1225"/>
                    <a:gd name="T64" fmla="*/ 418 w 1618"/>
                    <a:gd name="T65" fmla="*/ 620 h 1225"/>
                    <a:gd name="T66" fmla="*/ 550 w 1618"/>
                    <a:gd name="T67" fmla="*/ 583 h 1225"/>
                    <a:gd name="T68" fmla="*/ 618 w 1618"/>
                    <a:gd name="T69" fmla="*/ 582 h 1225"/>
                    <a:gd name="T70" fmla="*/ 971 w 1618"/>
                    <a:gd name="T71" fmla="*/ 322 h 1225"/>
                    <a:gd name="T72" fmla="*/ 1026 w 1618"/>
                    <a:gd name="T73" fmla="*/ 313 h 1225"/>
                    <a:gd name="T74" fmla="*/ 779 w 1618"/>
                    <a:gd name="T75" fmla="*/ 612 h 1225"/>
                    <a:gd name="T76" fmla="*/ 982 w 1618"/>
                    <a:gd name="T77" fmla="*/ 525 h 1225"/>
                    <a:gd name="T78" fmla="*/ 965 w 1618"/>
                    <a:gd name="T79" fmla="*/ 557 h 1225"/>
                    <a:gd name="T80" fmla="*/ 590 w 1618"/>
                    <a:gd name="T81" fmla="*/ 799 h 1225"/>
                    <a:gd name="T82" fmla="*/ 807 w 1618"/>
                    <a:gd name="T83" fmla="*/ 753 h 1225"/>
                    <a:gd name="T84" fmla="*/ 608 w 1618"/>
                    <a:gd name="T85" fmla="*/ 877 h 1225"/>
                    <a:gd name="T86" fmla="*/ 518 w 1618"/>
                    <a:gd name="T87" fmla="*/ 965 h 1225"/>
                    <a:gd name="T88" fmla="*/ 601 w 1618"/>
                    <a:gd name="T89" fmla="*/ 1171 h 1225"/>
                    <a:gd name="T90" fmla="*/ 928 w 1618"/>
                    <a:gd name="T91" fmla="*/ 1147 h 1225"/>
                    <a:gd name="T92" fmla="*/ 978 w 1618"/>
                    <a:gd name="T93" fmla="*/ 978 h 1225"/>
                    <a:gd name="T94" fmla="*/ 1224 w 1618"/>
                    <a:gd name="T95" fmla="*/ 906 h 1225"/>
                    <a:gd name="T96" fmla="*/ 1499 w 1618"/>
                    <a:gd name="T97" fmla="*/ 813 h 1225"/>
                    <a:gd name="T98" fmla="*/ 1609 w 1618"/>
                    <a:gd name="T99" fmla="*/ 708 h 1225"/>
                    <a:gd name="T100" fmla="*/ 1173 w 1618"/>
                    <a:gd name="T101" fmla="*/ 737 h 1225"/>
                    <a:gd name="T102" fmla="*/ 728 w 1618"/>
                    <a:gd name="T103" fmla="*/ 949 h 1225"/>
                    <a:gd name="T104" fmla="*/ 695 w 1618"/>
                    <a:gd name="T105" fmla="*/ 1058 h 1225"/>
                    <a:gd name="T106" fmla="*/ 763 w 1618"/>
                    <a:gd name="T107" fmla="*/ 1059 h 1225"/>
                    <a:gd name="T108" fmla="*/ 926 w 1618"/>
                    <a:gd name="T109" fmla="*/ 941 h 1225"/>
                    <a:gd name="T110" fmla="*/ 1084 w 1618"/>
                    <a:gd name="T111" fmla="*/ 622 h 1225"/>
                    <a:gd name="T112" fmla="*/ 1235 w 1618"/>
                    <a:gd name="T113" fmla="*/ 418 h 1225"/>
                    <a:gd name="T114" fmla="*/ 1420 w 1618"/>
                    <a:gd name="T115" fmla="*/ 156 h 1225"/>
                    <a:gd name="T116" fmla="*/ 1292 w 1618"/>
                    <a:gd name="T117" fmla="*/ 22 h 1225"/>
                    <a:gd name="T118" fmla="*/ 1029 w 1618"/>
                    <a:gd name="T119" fmla="*/ 25 h 1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618" h="1225">
                      <a:moveTo>
                        <a:pt x="963" y="57"/>
                      </a:moveTo>
                      <a:cubicBezTo>
                        <a:pt x="970" y="49"/>
                        <a:pt x="970" y="49"/>
                        <a:pt x="970" y="49"/>
                      </a:cubicBezTo>
                      <a:cubicBezTo>
                        <a:pt x="966" y="42"/>
                        <a:pt x="966" y="42"/>
                        <a:pt x="966" y="42"/>
                      </a:cubicBezTo>
                      <a:cubicBezTo>
                        <a:pt x="958" y="34"/>
                        <a:pt x="958" y="34"/>
                        <a:pt x="958" y="34"/>
                      </a:cubicBezTo>
                      <a:cubicBezTo>
                        <a:pt x="950" y="42"/>
                        <a:pt x="950" y="42"/>
                        <a:pt x="950" y="42"/>
                      </a:cubicBezTo>
                      <a:cubicBezTo>
                        <a:pt x="960" y="52"/>
                        <a:pt x="960" y="52"/>
                        <a:pt x="960" y="52"/>
                      </a:cubicBezTo>
                      <a:lnTo>
                        <a:pt x="963" y="57"/>
                      </a:lnTo>
                      <a:close/>
                      <a:moveTo>
                        <a:pt x="373" y="359"/>
                      </a:moveTo>
                      <a:cubicBezTo>
                        <a:pt x="341" y="408"/>
                        <a:pt x="343" y="341"/>
                        <a:pt x="319" y="348"/>
                      </a:cubicBezTo>
                      <a:cubicBezTo>
                        <a:pt x="346" y="304"/>
                        <a:pt x="348" y="363"/>
                        <a:pt x="373" y="359"/>
                      </a:cubicBezTo>
                      <a:moveTo>
                        <a:pt x="1048" y="142"/>
                      </a:moveTo>
                      <a:cubicBezTo>
                        <a:pt x="1009" y="162"/>
                        <a:pt x="1011" y="195"/>
                        <a:pt x="980" y="214"/>
                      </a:cubicBezTo>
                      <a:cubicBezTo>
                        <a:pt x="996" y="208"/>
                        <a:pt x="996" y="208"/>
                        <a:pt x="996" y="208"/>
                      </a:cubicBezTo>
                      <a:cubicBezTo>
                        <a:pt x="943" y="250"/>
                        <a:pt x="1018" y="170"/>
                        <a:pt x="994" y="182"/>
                      </a:cubicBezTo>
                      <a:cubicBezTo>
                        <a:pt x="1010" y="174"/>
                        <a:pt x="1010" y="174"/>
                        <a:pt x="1010" y="174"/>
                      </a:cubicBezTo>
                      <a:cubicBezTo>
                        <a:pt x="1048" y="139"/>
                        <a:pt x="1017" y="152"/>
                        <a:pt x="1038" y="124"/>
                      </a:cubicBezTo>
                      <a:cubicBezTo>
                        <a:pt x="1063" y="108"/>
                        <a:pt x="1062" y="135"/>
                        <a:pt x="1048" y="142"/>
                      </a:cubicBezTo>
                      <a:moveTo>
                        <a:pt x="405" y="364"/>
                      </a:moveTo>
                      <a:cubicBezTo>
                        <a:pt x="385" y="399"/>
                        <a:pt x="384" y="391"/>
                        <a:pt x="370" y="389"/>
                      </a:cubicBezTo>
                      <a:cubicBezTo>
                        <a:pt x="374" y="374"/>
                        <a:pt x="392" y="361"/>
                        <a:pt x="405" y="364"/>
                      </a:cubicBezTo>
                      <a:moveTo>
                        <a:pt x="896" y="198"/>
                      </a:moveTo>
                      <a:cubicBezTo>
                        <a:pt x="875" y="228"/>
                        <a:pt x="848" y="237"/>
                        <a:pt x="853" y="223"/>
                      </a:cubicBezTo>
                      <a:cubicBezTo>
                        <a:pt x="826" y="263"/>
                        <a:pt x="848" y="252"/>
                        <a:pt x="858" y="252"/>
                      </a:cubicBezTo>
                      <a:cubicBezTo>
                        <a:pt x="858" y="255"/>
                        <a:pt x="859" y="256"/>
                        <a:pt x="864" y="254"/>
                      </a:cubicBezTo>
                      <a:cubicBezTo>
                        <a:pt x="863" y="252"/>
                        <a:pt x="861" y="252"/>
                        <a:pt x="858" y="252"/>
                      </a:cubicBezTo>
                      <a:cubicBezTo>
                        <a:pt x="860" y="244"/>
                        <a:pt x="879" y="223"/>
                        <a:pt x="889" y="209"/>
                      </a:cubicBezTo>
                      <a:cubicBezTo>
                        <a:pt x="905" y="195"/>
                        <a:pt x="905" y="195"/>
                        <a:pt x="905" y="195"/>
                      </a:cubicBezTo>
                      <a:cubicBezTo>
                        <a:pt x="893" y="190"/>
                        <a:pt x="893" y="190"/>
                        <a:pt x="893" y="190"/>
                      </a:cubicBezTo>
                      <a:lnTo>
                        <a:pt x="896" y="198"/>
                      </a:lnTo>
                      <a:close/>
                      <a:moveTo>
                        <a:pt x="1046" y="234"/>
                      </a:moveTo>
                      <a:cubicBezTo>
                        <a:pt x="1073" y="197"/>
                        <a:pt x="1073" y="197"/>
                        <a:pt x="1073" y="197"/>
                      </a:cubicBezTo>
                      <a:cubicBezTo>
                        <a:pt x="1051" y="203"/>
                        <a:pt x="1051" y="203"/>
                        <a:pt x="1051" y="203"/>
                      </a:cubicBezTo>
                      <a:lnTo>
                        <a:pt x="1046" y="234"/>
                      </a:lnTo>
                      <a:close/>
                      <a:moveTo>
                        <a:pt x="1142" y="418"/>
                      </a:moveTo>
                      <a:cubicBezTo>
                        <a:pt x="1134" y="427"/>
                        <a:pt x="1138" y="427"/>
                        <a:pt x="1111" y="440"/>
                      </a:cubicBezTo>
                      <a:cubicBezTo>
                        <a:pt x="1097" y="450"/>
                        <a:pt x="1106" y="450"/>
                        <a:pt x="1092" y="460"/>
                      </a:cubicBezTo>
                      <a:cubicBezTo>
                        <a:pt x="1080" y="456"/>
                        <a:pt x="1123" y="434"/>
                        <a:pt x="1142" y="418"/>
                      </a:cubicBezTo>
                      <a:cubicBezTo>
                        <a:pt x="1143" y="416"/>
                        <a:pt x="1146" y="413"/>
                        <a:pt x="1150" y="409"/>
                      </a:cubicBezTo>
                      <a:cubicBezTo>
                        <a:pt x="1149" y="411"/>
                        <a:pt x="1146" y="415"/>
                        <a:pt x="1142" y="418"/>
                      </a:cubicBezTo>
                      <a:moveTo>
                        <a:pt x="1161" y="376"/>
                      </a:moveTo>
                      <a:cubicBezTo>
                        <a:pt x="1132" y="395"/>
                        <a:pt x="1122" y="405"/>
                        <a:pt x="1110" y="417"/>
                      </a:cubicBezTo>
                      <a:cubicBezTo>
                        <a:pt x="1102" y="427"/>
                        <a:pt x="1106" y="429"/>
                        <a:pt x="1086" y="443"/>
                      </a:cubicBezTo>
                      <a:cubicBezTo>
                        <a:pt x="1079" y="444"/>
                        <a:pt x="1073" y="441"/>
                        <a:pt x="1088" y="428"/>
                      </a:cubicBezTo>
                      <a:cubicBezTo>
                        <a:pt x="1095" y="421"/>
                        <a:pt x="1107" y="411"/>
                        <a:pt x="1126" y="398"/>
                      </a:cubicBezTo>
                      <a:cubicBezTo>
                        <a:pt x="1139" y="388"/>
                        <a:pt x="1147" y="383"/>
                        <a:pt x="1161" y="376"/>
                      </a:cubicBezTo>
                      <a:moveTo>
                        <a:pt x="680" y="375"/>
                      </a:moveTo>
                      <a:cubicBezTo>
                        <a:pt x="674" y="382"/>
                        <a:pt x="668" y="395"/>
                        <a:pt x="666" y="404"/>
                      </a:cubicBezTo>
                      <a:cubicBezTo>
                        <a:pt x="664" y="413"/>
                        <a:pt x="664" y="421"/>
                        <a:pt x="676" y="411"/>
                      </a:cubicBezTo>
                      <a:cubicBezTo>
                        <a:pt x="628" y="482"/>
                        <a:pt x="628" y="482"/>
                        <a:pt x="628" y="482"/>
                      </a:cubicBezTo>
                      <a:cubicBezTo>
                        <a:pt x="655" y="437"/>
                        <a:pt x="625" y="454"/>
                        <a:pt x="625" y="451"/>
                      </a:cubicBezTo>
                      <a:cubicBezTo>
                        <a:pt x="640" y="420"/>
                        <a:pt x="645" y="413"/>
                        <a:pt x="651" y="407"/>
                      </a:cubicBezTo>
                      <a:cubicBezTo>
                        <a:pt x="658" y="400"/>
                        <a:pt x="665" y="394"/>
                        <a:pt x="680" y="375"/>
                      </a:cubicBezTo>
                      <a:moveTo>
                        <a:pt x="122" y="687"/>
                      </a:moveTo>
                      <a:cubicBezTo>
                        <a:pt x="135" y="688"/>
                        <a:pt x="135" y="688"/>
                        <a:pt x="135" y="688"/>
                      </a:cubicBezTo>
                      <a:cubicBezTo>
                        <a:pt x="145" y="694"/>
                        <a:pt x="149" y="705"/>
                        <a:pt x="155" y="711"/>
                      </a:cubicBezTo>
                      <a:cubicBezTo>
                        <a:pt x="144" y="716"/>
                        <a:pt x="120" y="708"/>
                        <a:pt x="122" y="687"/>
                      </a:cubicBezTo>
                      <a:moveTo>
                        <a:pt x="276" y="662"/>
                      </a:moveTo>
                      <a:cubicBezTo>
                        <a:pt x="277" y="657"/>
                        <a:pt x="278" y="651"/>
                        <a:pt x="277" y="646"/>
                      </a:cubicBezTo>
                      <a:cubicBezTo>
                        <a:pt x="282" y="652"/>
                        <a:pt x="282" y="652"/>
                        <a:pt x="282" y="652"/>
                      </a:cubicBezTo>
                      <a:cubicBezTo>
                        <a:pt x="285" y="667"/>
                        <a:pt x="281" y="666"/>
                        <a:pt x="276" y="662"/>
                      </a:cubicBezTo>
                      <a:cubicBezTo>
                        <a:pt x="275" y="668"/>
                        <a:pt x="273" y="674"/>
                        <a:pt x="271" y="679"/>
                      </a:cubicBezTo>
                      <a:cubicBezTo>
                        <a:pt x="283" y="704"/>
                        <a:pt x="305" y="714"/>
                        <a:pt x="315" y="726"/>
                      </a:cubicBezTo>
                      <a:cubicBezTo>
                        <a:pt x="306" y="722"/>
                        <a:pt x="288" y="701"/>
                        <a:pt x="288" y="721"/>
                      </a:cubicBezTo>
                      <a:cubicBezTo>
                        <a:pt x="293" y="727"/>
                        <a:pt x="296" y="732"/>
                        <a:pt x="300" y="729"/>
                      </a:cubicBezTo>
                      <a:cubicBezTo>
                        <a:pt x="298" y="733"/>
                        <a:pt x="295" y="737"/>
                        <a:pt x="291" y="742"/>
                      </a:cubicBezTo>
                      <a:cubicBezTo>
                        <a:pt x="252" y="720"/>
                        <a:pt x="264" y="699"/>
                        <a:pt x="271" y="679"/>
                      </a:cubicBezTo>
                      <a:cubicBezTo>
                        <a:pt x="268" y="673"/>
                        <a:pt x="266" y="667"/>
                        <a:pt x="265" y="659"/>
                      </a:cubicBezTo>
                      <a:cubicBezTo>
                        <a:pt x="266" y="654"/>
                        <a:pt x="271" y="659"/>
                        <a:pt x="276" y="662"/>
                      </a:cubicBezTo>
                      <a:moveTo>
                        <a:pt x="206" y="748"/>
                      </a:moveTo>
                      <a:cubicBezTo>
                        <a:pt x="226" y="773"/>
                        <a:pt x="248" y="809"/>
                        <a:pt x="261" y="776"/>
                      </a:cubicBezTo>
                      <a:cubicBezTo>
                        <a:pt x="244" y="747"/>
                        <a:pt x="237" y="752"/>
                        <a:pt x="225" y="713"/>
                      </a:cubicBezTo>
                      <a:cubicBezTo>
                        <a:pt x="213" y="711"/>
                        <a:pt x="213" y="728"/>
                        <a:pt x="211" y="733"/>
                      </a:cubicBezTo>
                      <a:cubicBezTo>
                        <a:pt x="219" y="733"/>
                        <a:pt x="218" y="717"/>
                        <a:pt x="232" y="735"/>
                      </a:cubicBezTo>
                      <a:cubicBezTo>
                        <a:pt x="229" y="752"/>
                        <a:pt x="218" y="754"/>
                        <a:pt x="206" y="748"/>
                      </a:cubicBezTo>
                      <a:cubicBezTo>
                        <a:pt x="198" y="740"/>
                        <a:pt x="192" y="732"/>
                        <a:pt x="186" y="730"/>
                      </a:cubicBezTo>
                      <a:cubicBezTo>
                        <a:pt x="191" y="739"/>
                        <a:pt x="198" y="745"/>
                        <a:pt x="206" y="748"/>
                      </a:cubicBezTo>
                      <a:moveTo>
                        <a:pt x="217" y="803"/>
                      </a:moveTo>
                      <a:cubicBezTo>
                        <a:pt x="226" y="793"/>
                        <a:pt x="226" y="793"/>
                        <a:pt x="226" y="793"/>
                      </a:cubicBezTo>
                      <a:cubicBezTo>
                        <a:pt x="192" y="763"/>
                        <a:pt x="192" y="763"/>
                        <a:pt x="192" y="763"/>
                      </a:cubicBezTo>
                      <a:lnTo>
                        <a:pt x="217" y="803"/>
                      </a:lnTo>
                      <a:close/>
                      <a:moveTo>
                        <a:pt x="329" y="681"/>
                      </a:moveTo>
                      <a:cubicBezTo>
                        <a:pt x="332" y="705"/>
                        <a:pt x="347" y="709"/>
                        <a:pt x="348" y="704"/>
                      </a:cubicBezTo>
                      <a:cubicBezTo>
                        <a:pt x="342" y="696"/>
                        <a:pt x="336" y="688"/>
                        <a:pt x="329" y="681"/>
                      </a:cubicBezTo>
                      <a:moveTo>
                        <a:pt x="298" y="622"/>
                      </a:moveTo>
                      <a:cubicBezTo>
                        <a:pt x="287" y="619"/>
                        <a:pt x="287" y="619"/>
                        <a:pt x="287" y="619"/>
                      </a:cubicBezTo>
                      <a:cubicBezTo>
                        <a:pt x="296" y="633"/>
                        <a:pt x="304" y="647"/>
                        <a:pt x="312" y="662"/>
                      </a:cubicBezTo>
                      <a:lnTo>
                        <a:pt x="298" y="622"/>
                      </a:lnTo>
                      <a:close/>
                      <a:moveTo>
                        <a:pt x="466" y="529"/>
                      </a:moveTo>
                      <a:cubicBezTo>
                        <a:pt x="474" y="533"/>
                        <a:pt x="480" y="537"/>
                        <a:pt x="486" y="541"/>
                      </a:cubicBezTo>
                      <a:cubicBezTo>
                        <a:pt x="463" y="611"/>
                        <a:pt x="466" y="549"/>
                        <a:pt x="451" y="567"/>
                      </a:cubicBezTo>
                      <a:cubicBezTo>
                        <a:pt x="453" y="537"/>
                        <a:pt x="458" y="553"/>
                        <a:pt x="466" y="529"/>
                      </a:cubicBezTo>
                      <a:moveTo>
                        <a:pt x="713" y="424"/>
                      </a:moveTo>
                      <a:cubicBezTo>
                        <a:pt x="702" y="440"/>
                        <a:pt x="681" y="464"/>
                        <a:pt x="666" y="480"/>
                      </a:cubicBezTo>
                      <a:cubicBezTo>
                        <a:pt x="645" y="502"/>
                        <a:pt x="633" y="511"/>
                        <a:pt x="654" y="473"/>
                      </a:cubicBezTo>
                      <a:cubicBezTo>
                        <a:pt x="666" y="464"/>
                        <a:pt x="676" y="459"/>
                        <a:pt x="686" y="451"/>
                      </a:cubicBezTo>
                      <a:cubicBezTo>
                        <a:pt x="694" y="445"/>
                        <a:pt x="702" y="437"/>
                        <a:pt x="713" y="424"/>
                      </a:cubicBezTo>
                      <a:moveTo>
                        <a:pt x="1067" y="473"/>
                      </a:moveTo>
                      <a:cubicBezTo>
                        <a:pt x="1088" y="449"/>
                        <a:pt x="1088" y="449"/>
                        <a:pt x="1088" y="449"/>
                      </a:cubicBezTo>
                      <a:cubicBezTo>
                        <a:pt x="1080" y="457"/>
                        <a:pt x="1066" y="470"/>
                        <a:pt x="1055" y="480"/>
                      </a:cubicBezTo>
                      <a:lnTo>
                        <a:pt x="1067" y="473"/>
                      </a:lnTo>
                      <a:close/>
                      <a:moveTo>
                        <a:pt x="938" y="650"/>
                      </a:moveTo>
                      <a:cubicBezTo>
                        <a:pt x="931" y="651"/>
                        <a:pt x="929" y="650"/>
                        <a:pt x="920" y="654"/>
                      </a:cubicBezTo>
                      <a:cubicBezTo>
                        <a:pt x="911" y="657"/>
                        <a:pt x="903" y="661"/>
                        <a:pt x="896" y="664"/>
                      </a:cubicBezTo>
                      <a:cubicBezTo>
                        <a:pt x="880" y="670"/>
                        <a:pt x="867" y="676"/>
                        <a:pt x="856" y="682"/>
                      </a:cubicBezTo>
                      <a:cubicBezTo>
                        <a:pt x="834" y="693"/>
                        <a:pt x="818" y="702"/>
                        <a:pt x="806" y="710"/>
                      </a:cubicBezTo>
                      <a:cubicBezTo>
                        <a:pt x="780" y="726"/>
                        <a:pt x="764" y="739"/>
                        <a:pt x="724" y="756"/>
                      </a:cubicBezTo>
                      <a:cubicBezTo>
                        <a:pt x="778" y="735"/>
                        <a:pt x="851" y="718"/>
                        <a:pt x="875" y="686"/>
                      </a:cubicBezTo>
                      <a:cubicBezTo>
                        <a:pt x="906" y="694"/>
                        <a:pt x="757" y="741"/>
                        <a:pt x="877" y="709"/>
                      </a:cubicBezTo>
                      <a:cubicBezTo>
                        <a:pt x="883" y="696"/>
                        <a:pt x="923" y="674"/>
                        <a:pt x="928" y="671"/>
                      </a:cubicBezTo>
                      <a:cubicBezTo>
                        <a:pt x="918" y="687"/>
                        <a:pt x="918" y="687"/>
                        <a:pt x="918" y="687"/>
                      </a:cubicBezTo>
                      <a:cubicBezTo>
                        <a:pt x="986" y="667"/>
                        <a:pt x="908" y="666"/>
                        <a:pt x="938" y="650"/>
                      </a:cubicBezTo>
                      <a:moveTo>
                        <a:pt x="609" y="1010"/>
                      </a:moveTo>
                      <a:cubicBezTo>
                        <a:pt x="618" y="1011"/>
                        <a:pt x="627" y="1011"/>
                        <a:pt x="637" y="1012"/>
                      </a:cubicBezTo>
                      <a:cubicBezTo>
                        <a:pt x="627" y="1012"/>
                        <a:pt x="617" y="1013"/>
                        <a:pt x="607" y="1014"/>
                      </a:cubicBezTo>
                      <a:cubicBezTo>
                        <a:pt x="609" y="1010"/>
                        <a:pt x="609" y="1010"/>
                        <a:pt x="609" y="1010"/>
                      </a:cubicBezTo>
                      <a:cubicBezTo>
                        <a:pt x="602" y="1010"/>
                        <a:pt x="602" y="1010"/>
                        <a:pt x="602" y="1010"/>
                      </a:cubicBezTo>
                      <a:cubicBezTo>
                        <a:pt x="608" y="1001"/>
                        <a:pt x="613" y="994"/>
                        <a:pt x="619" y="986"/>
                      </a:cubicBezTo>
                      <a:cubicBezTo>
                        <a:pt x="624" y="981"/>
                        <a:pt x="630" y="976"/>
                        <a:pt x="636" y="971"/>
                      </a:cubicBezTo>
                      <a:cubicBezTo>
                        <a:pt x="631" y="976"/>
                        <a:pt x="627" y="982"/>
                        <a:pt x="622" y="987"/>
                      </a:cubicBezTo>
                      <a:cubicBezTo>
                        <a:pt x="618" y="994"/>
                        <a:pt x="613" y="1002"/>
                        <a:pt x="609" y="1010"/>
                      </a:cubicBezTo>
                      <a:moveTo>
                        <a:pt x="627" y="1027"/>
                      </a:moveTo>
                      <a:cubicBezTo>
                        <a:pt x="618" y="1035"/>
                        <a:pt x="609" y="1045"/>
                        <a:pt x="602" y="1058"/>
                      </a:cubicBezTo>
                      <a:cubicBezTo>
                        <a:pt x="610" y="1052"/>
                        <a:pt x="618" y="1046"/>
                        <a:pt x="627" y="1042"/>
                      </a:cubicBezTo>
                      <a:cubicBezTo>
                        <a:pt x="611" y="1055"/>
                        <a:pt x="593" y="1076"/>
                        <a:pt x="592" y="1110"/>
                      </a:cubicBezTo>
                      <a:cubicBezTo>
                        <a:pt x="570" y="1091"/>
                        <a:pt x="571" y="1061"/>
                        <a:pt x="582" y="1046"/>
                      </a:cubicBezTo>
                      <a:cubicBezTo>
                        <a:pt x="593" y="1031"/>
                        <a:pt x="612" y="1025"/>
                        <a:pt x="627" y="1027"/>
                      </a:cubicBezTo>
                      <a:moveTo>
                        <a:pt x="636" y="1086"/>
                      </a:moveTo>
                      <a:cubicBezTo>
                        <a:pt x="635" y="1076"/>
                        <a:pt x="638" y="1072"/>
                        <a:pt x="641" y="1069"/>
                      </a:cubicBezTo>
                      <a:cubicBezTo>
                        <a:pt x="649" y="1060"/>
                        <a:pt x="661" y="1057"/>
                        <a:pt x="677" y="1058"/>
                      </a:cubicBezTo>
                      <a:cubicBezTo>
                        <a:pt x="664" y="1069"/>
                        <a:pt x="651" y="1065"/>
                        <a:pt x="641" y="1069"/>
                      </a:cubicBezTo>
                      <a:cubicBezTo>
                        <a:pt x="637" y="1074"/>
                        <a:pt x="634" y="1081"/>
                        <a:pt x="636" y="1086"/>
                      </a:cubicBezTo>
                      <a:moveTo>
                        <a:pt x="897" y="1002"/>
                      </a:moveTo>
                      <a:cubicBezTo>
                        <a:pt x="894" y="995"/>
                        <a:pt x="889" y="987"/>
                        <a:pt x="884" y="981"/>
                      </a:cubicBezTo>
                      <a:cubicBezTo>
                        <a:pt x="880" y="980"/>
                        <a:pt x="875" y="978"/>
                        <a:pt x="871" y="972"/>
                      </a:cubicBezTo>
                      <a:cubicBezTo>
                        <a:pt x="874" y="971"/>
                        <a:pt x="879" y="975"/>
                        <a:pt x="884" y="981"/>
                      </a:cubicBezTo>
                      <a:cubicBezTo>
                        <a:pt x="896" y="984"/>
                        <a:pt x="905" y="974"/>
                        <a:pt x="906" y="962"/>
                      </a:cubicBezTo>
                      <a:cubicBezTo>
                        <a:pt x="895" y="949"/>
                        <a:pt x="885" y="958"/>
                        <a:pt x="875" y="951"/>
                      </a:cubicBezTo>
                      <a:cubicBezTo>
                        <a:pt x="875" y="906"/>
                        <a:pt x="969" y="992"/>
                        <a:pt x="907" y="896"/>
                      </a:cubicBezTo>
                      <a:cubicBezTo>
                        <a:pt x="921" y="904"/>
                        <a:pt x="960" y="918"/>
                        <a:pt x="959" y="941"/>
                      </a:cubicBezTo>
                      <a:cubicBezTo>
                        <a:pt x="936" y="945"/>
                        <a:pt x="902" y="975"/>
                        <a:pt x="897" y="1002"/>
                      </a:cubicBezTo>
                      <a:cubicBezTo>
                        <a:pt x="898" y="1008"/>
                        <a:pt x="899" y="1013"/>
                        <a:pt x="896" y="1015"/>
                      </a:cubicBezTo>
                      <a:cubicBezTo>
                        <a:pt x="895" y="1011"/>
                        <a:pt x="896" y="1007"/>
                        <a:pt x="897" y="1002"/>
                      </a:cubicBezTo>
                      <a:moveTo>
                        <a:pt x="1092" y="906"/>
                      </a:moveTo>
                      <a:cubicBezTo>
                        <a:pt x="1090" y="889"/>
                        <a:pt x="1090" y="889"/>
                        <a:pt x="1090" y="889"/>
                      </a:cubicBezTo>
                      <a:cubicBezTo>
                        <a:pt x="1102" y="886"/>
                        <a:pt x="1102" y="886"/>
                        <a:pt x="1102" y="886"/>
                      </a:cubicBezTo>
                      <a:lnTo>
                        <a:pt x="1092" y="906"/>
                      </a:lnTo>
                      <a:close/>
                      <a:moveTo>
                        <a:pt x="1304" y="796"/>
                      </a:moveTo>
                      <a:cubicBezTo>
                        <a:pt x="1284" y="800"/>
                        <a:pt x="1284" y="800"/>
                        <a:pt x="1284" y="800"/>
                      </a:cubicBezTo>
                      <a:cubicBezTo>
                        <a:pt x="1282" y="765"/>
                        <a:pt x="1282" y="765"/>
                        <a:pt x="1282" y="765"/>
                      </a:cubicBezTo>
                      <a:lnTo>
                        <a:pt x="1304" y="796"/>
                      </a:lnTo>
                      <a:close/>
                      <a:moveTo>
                        <a:pt x="695" y="1059"/>
                      </a:moveTo>
                      <a:cubicBezTo>
                        <a:pt x="695" y="1058"/>
                        <a:pt x="695" y="1058"/>
                        <a:pt x="695" y="1058"/>
                      </a:cubicBezTo>
                      <a:cubicBezTo>
                        <a:pt x="695" y="1058"/>
                        <a:pt x="695" y="1058"/>
                        <a:pt x="695" y="1058"/>
                      </a:cubicBezTo>
                      <a:cubicBezTo>
                        <a:pt x="699" y="1051"/>
                        <a:pt x="699" y="1051"/>
                        <a:pt x="699" y="1051"/>
                      </a:cubicBezTo>
                      <a:cubicBezTo>
                        <a:pt x="699" y="1051"/>
                        <a:pt x="699" y="1051"/>
                        <a:pt x="699" y="1051"/>
                      </a:cubicBezTo>
                      <a:cubicBezTo>
                        <a:pt x="699" y="1052"/>
                        <a:pt x="699" y="1052"/>
                        <a:pt x="699" y="1052"/>
                      </a:cubicBezTo>
                      <a:cubicBezTo>
                        <a:pt x="698" y="1053"/>
                        <a:pt x="698" y="1053"/>
                        <a:pt x="698" y="1053"/>
                      </a:cubicBezTo>
                      <a:cubicBezTo>
                        <a:pt x="696" y="1057"/>
                        <a:pt x="696" y="1057"/>
                        <a:pt x="696" y="1057"/>
                      </a:cubicBezTo>
                      <a:cubicBezTo>
                        <a:pt x="693" y="1061"/>
                        <a:pt x="693" y="1061"/>
                        <a:pt x="693" y="1061"/>
                      </a:cubicBezTo>
                      <a:cubicBezTo>
                        <a:pt x="692" y="1062"/>
                        <a:pt x="690" y="1064"/>
                        <a:pt x="691" y="1063"/>
                      </a:cubicBezTo>
                      <a:cubicBezTo>
                        <a:pt x="690" y="1063"/>
                        <a:pt x="698" y="1060"/>
                        <a:pt x="695" y="1061"/>
                      </a:cubicBezTo>
                      <a:cubicBezTo>
                        <a:pt x="695" y="1061"/>
                        <a:pt x="693" y="1062"/>
                        <a:pt x="691" y="1063"/>
                      </a:cubicBezTo>
                      <a:cubicBezTo>
                        <a:pt x="692" y="1062"/>
                        <a:pt x="689" y="1065"/>
                        <a:pt x="692" y="1062"/>
                      </a:cubicBezTo>
                      <a:cubicBezTo>
                        <a:pt x="693" y="1061"/>
                        <a:pt x="693" y="1061"/>
                        <a:pt x="694" y="1060"/>
                      </a:cubicBezTo>
                      <a:cubicBezTo>
                        <a:pt x="696" y="1058"/>
                        <a:pt x="697" y="1056"/>
                        <a:pt x="698" y="1054"/>
                      </a:cubicBezTo>
                      <a:cubicBezTo>
                        <a:pt x="699" y="1051"/>
                        <a:pt x="699" y="1051"/>
                        <a:pt x="699" y="1051"/>
                      </a:cubicBezTo>
                      <a:cubicBezTo>
                        <a:pt x="695" y="1058"/>
                        <a:pt x="695" y="1058"/>
                        <a:pt x="695" y="1058"/>
                      </a:cubicBezTo>
                      <a:lnTo>
                        <a:pt x="695" y="1059"/>
                      </a:lnTo>
                      <a:close/>
                      <a:moveTo>
                        <a:pt x="814" y="1007"/>
                      </a:moveTo>
                      <a:cubicBezTo>
                        <a:pt x="825" y="995"/>
                        <a:pt x="838" y="982"/>
                        <a:pt x="845" y="973"/>
                      </a:cubicBezTo>
                      <a:cubicBezTo>
                        <a:pt x="832" y="971"/>
                        <a:pt x="827" y="975"/>
                        <a:pt x="823" y="982"/>
                      </a:cubicBezTo>
                      <a:cubicBezTo>
                        <a:pt x="818" y="990"/>
                        <a:pt x="816" y="1000"/>
                        <a:pt x="814" y="1007"/>
                      </a:cubicBezTo>
                      <a:moveTo>
                        <a:pt x="695" y="1057"/>
                      </a:moveTo>
                      <a:cubicBezTo>
                        <a:pt x="695" y="1058"/>
                        <a:pt x="695" y="1059"/>
                        <a:pt x="695" y="1058"/>
                      </a:cubicBezTo>
                      <a:cubicBezTo>
                        <a:pt x="695" y="1059"/>
                        <a:pt x="696" y="1056"/>
                        <a:pt x="695" y="1057"/>
                      </a:cubicBezTo>
                      <a:cubicBezTo>
                        <a:pt x="696" y="1056"/>
                        <a:pt x="696" y="1054"/>
                        <a:pt x="696" y="1050"/>
                      </a:cubicBezTo>
                      <a:cubicBezTo>
                        <a:pt x="695" y="1061"/>
                        <a:pt x="695" y="1058"/>
                        <a:pt x="695" y="1059"/>
                      </a:cubicBezTo>
                      <a:cubicBezTo>
                        <a:pt x="695" y="1058"/>
                        <a:pt x="695" y="1058"/>
                        <a:pt x="695" y="1057"/>
                      </a:cubicBezTo>
                      <a:moveTo>
                        <a:pt x="870" y="954"/>
                      </a:moveTo>
                      <a:cubicBezTo>
                        <a:pt x="869" y="942"/>
                        <a:pt x="869" y="942"/>
                        <a:pt x="869" y="942"/>
                      </a:cubicBezTo>
                      <a:cubicBezTo>
                        <a:pt x="856" y="926"/>
                        <a:pt x="800" y="915"/>
                        <a:pt x="869" y="907"/>
                      </a:cubicBezTo>
                      <a:cubicBezTo>
                        <a:pt x="869" y="942"/>
                        <a:pt x="869" y="942"/>
                        <a:pt x="869" y="942"/>
                      </a:cubicBezTo>
                      <a:cubicBezTo>
                        <a:pt x="873" y="946"/>
                        <a:pt x="874" y="950"/>
                        <a:pt x="870" y="954"/>
                      </a:cubicBezTo>
                      <a:moveTo>
                        <a:pt x="709" y="950"/>
                      </a:moveTo>
                      <a:cubicBezTo>
                        <a:pt x="749" y="933"/>
                        <a:pt x="774" y="936"/>
                        <a:pt x="834" y="926"/>
                      </a:cubicBezTo>
                      <a:cubicBezTo>
                        <a:pt x="840" y="954"/>
                        <a:pt x="769" y="948"/>
                        <a:pt x="744" y="939"/>
                      </a:cubicBezTo>
                      <a:cubicBezTo>
                        <a:pt x="709" y="950"/>
                        <a:pt x="744" y="954"/>
                        <a:pt x="744" y="964"/>
                      </a:cubicBezTo>
                      <a:lnTo>
                        <a:pt x="709" y="950"/>
                      </a:lnTo>
                      <a:close/>
                      <a:moveTo>
                        <a:pt x="805" y="972"/>
                      </a:moveTo>
                      <a:cubicBezTo>
                        <a:pt x="787" y="978"/>
                        <a:pt x="762" y="989"/>
                        <a:pt x="742" y="996"/>
                      </a:cubicBezTo>
                      <a:cubicBezTo>
                        <a:pt x="722" y="1003"/>
                        <a:pt x="705" y="1005"/>
                        <a:pt x="694" y="999"/>
                      </a:cubicBezTo>
                      <a:cubicBezTo>
                        <a:pt x="737" y="1019"/>
                        <a:pt x="780" y="996"/>
                        <a:pt x="787" y="986"/>
                      </a:cubicBezTo>
                      <a:cubicBezTo>
                        <a:pt x="788" y="980"/>
                        <a:pt x="795" y="976"/>
                        <a:pt x="805" y="972"/>
                      </a:cubicBezTo>
                      <a:moveTo>
                        <a:pt x="1219" y="170"/>
                      </a:moveTo>
                      <a:cubicBezTo>
                        <a:pt x="1203" y="188"/>
                        <a:pt x="1203" y="188"/>
                        <a:pt x="1203" y="188"/>
                      </a:cubicBezTo>
                      <a:cubicBezTo>
                        <a:pt x="1197" y="190"/>
                        <a:pt x="1197" y="190"/>
                        <a:pt x="1197" y="190"/>
                      </a:cubicBezTo>
                      <a:cubicBezTo>
                        <a:pt x="1202" y="204"/>
                        <a:pt x="1202" y="204"/>
                        <a:pt x="1202" y="204"/>
                      </a:cubicBezTo>
                      <a:cubicBezTo>
                        <a:pt x="1176" y="213"/>
                        <a:pt x="1171" y="208"/>
                        <a:pt x="1174" y="199"/>
                      </a:cubicBezTo>
                      <a:cubicBezTo>
                        <a:pt x="1176" y="189"/>
                        <a:pt x="1186" y="175"/>
                        <a:pt x="1185" y="171"/>
                      </a:cubicBezTo>
                      <a:cubicBezTo>
                        <a:pt x="1191" y="173"/>
                        <a:pt x="1169" y="218"/>
                        <a:pt x="1219" y="170"/>
                      </a:cubicBezTo>
                      <a:moveTo>
                        <a:pt x="937" y="802"/>
                      </a:moveTo>
                      <a:cubicBezTo>
                        <a:pt x="893" y="812"/>
                        <a:pt x="883" y="835"/>
                        <a:pt x="863" y="851"/>
                      </a:cubicBezTo>
                      <a:cubicBezTo>
                        <a:pt x="893" y="858"/>
                        <a:pt x="943" y="843"/>
                        <a:pt x="953" y="822"/>
                      </a:cubicBezTo>
                      <a:cubicBezTo>
                        <a:pt x="997" y="798"/>
                        <a:pt x="908" y="812"/>
                        <a:pt x="937" y="802"/>
                      </a:cubicBezTo>
                      <a:moveTo>
                        <a:pt x="1021" y="718"/>
                      </a:moveTo>
                      <a:cubicBezTo>
                        <a:pt x="1021" y="713"/>
                        <a:pt x="1021" y="713"/>
                        <a:pt x="1021" y="713"/>
                      </a:cubicBezTo>
                      <a:cubicBezTo>
                        <a:pt x="986" y="733"/>
                        <a:pt x="986" y="733"/>
                        <a:pt x="986" y="733"/>
                      </a:cubicBezTo>
                      <a:lnTo>
                        <a:pt x="1021" y="718"/>
                      </a:lnTo>
                      <a:close/>
                      <a:moveTo>
                        <a:pt x="1329" y="243"/>
                      </a:moveTo>
                      <a:cubicBezTo>
                        <a:pt x="1323" y="250"/>
                        <a:pt x="1318" y="255"/>
                        <a:pt x="1318" y="259"/>
                      </a:cubicBezTo>
                      <a:cubicBezTo>
                        <a:pt x="1327" y="251"/>
                        <a:pt x="1340" y="240"/>
                        <a:pt x="1350" y="231"/>
                      </a:cubicBezTo>
                      <a:cubicBezTo>
                        <a:pt x="1359" y="224"/>
                        <a:pt x="1368" y="218"/>
                        <a:pt x="1370" y="219"/>
                      </a:cubicBezTo>
                      <a:cubicBezTo>
                        <a:pt x="1346" y="240"/>
                        <a:pt x="1327" y="267"/>
                        <a:pt x="1298" y="285"/>
                      </a:cubicBezTo>
                      <a:cubicBezTo>
                        <a:pt x="1341" y="245"/>
                        <a:pt x="1272" y="283"/>
                        <a:pt x="1329" y="243"/>
                      </a:cubicBezTo>
                      <a:moveTo>
                        <a:pt x="1111" y="116"/>
                      </a:moveTo>
                      <a:cubicBezTo>
                        <a:pt x="1110" y="118"/>
                        <a:pt x="1110" y="119"/>
                        <a:pt x="1109" y="122"/>
                      </a:cubicBezTo>
                      <a:cubicBezTo>
                        <a:pt x="1109" y="121"/>
                        <a:pt x="1110" y="119"/>
                        <a:pt x="1111" y="116"/>
                      </a:cubicBezTo>
                      <a:cubicBezTo>
                        <a:pt x="1119" y="92"/>
                        <a:pt x="1059" y="152"/>
                        <a:pt x="1100" y="94"/>
                      </a:cubicBezTo>
                      <a:cubicBezTo>
                        <a:pt x="1159" y="45"/>
                        <a:pt x="1121" y="97"/>
                        <a:pt x="1111" y="116"/>
                      </a:cubicBezTo>
                      <a:moveTo>
                        <a:pt x="1005" y="372"/>
                      </a:moveTo>
                      <a:cubicBezTo>
                        <a:pt x="977" y="413"/>
                        <a:pt x="977" y="413"/>
                        <a:pt x="977" y="413"/>
                      </a:cubicBezTo>
                      <a:cubicBezTo>
                        <a:pt x="961" y="424"/>
                        <a:pt x="961" y="424"/>
                        <a:pt x="961" y="424"/>
                      </a:cubicBezTo>
                      <a:cubicBezTo>
                        <a:pt x="989" y="384"/>
                        <a:pt x="989" y="384"/>
                        <a:pt x="989" y="384"/>
                      </a:cubicBezTo>
                      <a:lnTo>
                        <a:pt x="1005" y="372"/>
                      </a:lnTo>
                      <a:close/>
                      <a:moveTo>
                        <a:pt x="984" y="499"/>
                      </a:moveTo>
                      <a:cubicBezTo>
                        <a:pt x="918" y="540"/>
                        <a:pt x="918" y="540"/>
                        <a:pt x="918" y="540"/>
                      </a:cubicBezTo>
                      <a:cubicBezTo>
                        <a:pt x="978" y="498"/>
                        <a:pt x="978" y="498"/>
                        <a:pt x="978" y="498"/>
                      </a:cubicBezTo>
                      <a:cubicBezTo>
                        <a:pt x="980" y="498"/>
                        <a:pt x="982" y="499"/>
                        <a:pt x="984" y="499"/>
                      </a:cubicBezTo>
                      <a:moveTo>
                        <a:pt x="1030" y="801"/>
                      </a:moveTo>
                      <a:cubicBezTo>
                        <a:pt x="1044" y="815"/>
                        <a:pt x="1022" y="810"/>
                        <a:pt x="1019" y="815"/>
                      </a:cubicBezTo>
                      <a:cubicBezTo>
                        <a:pt x="1043" y="810"/>
                        <a:pt x="1043" y="810"/>
                        <a:pt x="1043" y="810"/>
                      </a:cubicBezTo>
                      <a:cubicBezTo>
                        <a:pt x="1042" y="798"/>
                        <a:pt x="1034" y="802"/>
                        <a:pt x="1030" y="801"/>
                      </a:cubicBezTo>
                      <a:moveTo>
                        <a:pt x="1336" y="283"/>
                      </a:moveTo>
                      <a:cubicBezTo>
                        <a:pt x="1324" y="300"/>
                        <a:pt x="1324" y="300"/>
                        <a:pt x="1324" y="300"/>
                      </a:cubicBezTo>
                      <a:cubicBezTo>
                        <a:pt x="1324" y="301"/>
                        <a:pt x="1323" y="304"/>
                        <a:pt x="1317" y="310"/>
                      </a:cubicBezTo>
                      <a:cubicBezTo>
                        <a:pt x="1324" y="300"/>
                        <a:pt x="1324" y="300"/>
                        <a:pt x="1324" y="300"/>
                      </a:cubicBezTo>
                      <a:cubicBezTo>
                        <a:pt x="1323" y="295"/>
                        <a:pt x="1308" y="300"/>
                        <a:pt x="1336" y="283"/>
                      </a:cubicBezTo>
                      <a:moveTo>
                        <a:pt x="728" y="134"/>
                      </a:moveTo>
                      <a:cubicBezTo>
                        <a:pt x="682" y="176"/>
                        <a:pt x="671" y="130"/>
                        <a:pt x="639" y="140"/>
                      </a:cubicBezTo>
                      <a:cubicBezTo>
                        <a:pt x="641" y="160"/>
                        <a:pt x="641" y="160"/>
                        <a:pt x="641" y="160"/>
                      </a:cubicBezTo>
                      <a:cubicBezTo>
                        <a:pt x="617" y="152"/>
                        <a:pt x="617" y="152"/>
                        <a:pt x="617" y="152"/>
                      </a:cubicBezTo>
                      <a:cubicBezTo>
                        <a:pt x="606" y="187"/>
                        <a:pt x="606" y="187"/>
                        <a:pt x="606" y="187"/>
                      </a:cubicBezTo>
                      <a:cubicBezTo>
                        <a:pt x="558" y="194"/>
                        <a:pt x="490" y="256"/>
                        <a:pt x="478" y="212"/>
                      </a:cubicBezTo>
                      <a:cubicBezTo>
                        <a:pt x="477" y="262"/>
                        <a:pt x="477" y="262"/>
                        <a:pt x="477" y="262"/>
                      </a:cubicBezTo>
                      <a:cubicBezTo>
                        <a:pt x="461" y="257"/>
                        <a:pt x="444" y="252"/>
                        <a:pt x="425" y="248"/>
                      </a:cubicBezTo>
                      <a:cubicBezTo>
                        <a:pt x="436" y="254"/>
                        <a:pt x="445" y="261"/>
                        <a:pt x="454" y="267"/>
                      </a:cubicBezTo>
                      <a:cubicBezTo>
                        <a:pt x="424" y="288"/>
                        <a:pt x="387" y="298"/>
                        <a:pt x="353" y="307"/>
                      </a:cubicBezTo>
                      <a:cubicBezTo>
                        <a:pt x="320" y="316"/>
                        <a:pt x="291" y="322"/>
                        <a:pt x="284" y="326"/>
                      </a:cubicBezTo>
                      <a:cubicBezTo>
                        <a:pt x="293" y="340"/>
                        <a:pt x="293" y="340"/>
                        <a:pt x="293" y="340"/>
                      </a:cubicBezTo>
                      <a:cubicBezTo>
                        <a:pt x="284" y="354"/>
                        <a:pt x="274" y="347"/>
                        <a:pt x="262" y="347"/>
                      </a:cubicBezTo>
                      <a:cubicBezTo>
                        <a:pt x="276" y="368"/>
                        <a:pt x="276" y="368"/>
                        <a:pt x="276" y="368"/>
                      </a:cubicBezTo>
                      <a:cubicBezTo>
                        <a:pt x="230" y="389"/>
                        <a:pt x="206" y="419"/>
                        <a:pt x="181" y="445"/>
                      </a:cubicBezTo>
                      <a:cubicBezTo>
                        <a:pt x="170" y="457"/>
                        <a:pt x="156" y="470"/>
                        <a:pt x="142" y="480"/>
                      </a:cubicBezTo>
                      <a:cubicBezTo>
                        <a:pt x="130" y="490"/>
                        <a:pt x="119" y="495"/>
                        <a:pt x="100" y="499"/>
                      </a:cubicBezTo>
                      <a:cubicBezTo>
                        <a:pt x="87" y="515"/>
                        <a:pt x="113" y="501"/>
                        <a:pt x="121" y="512"/>
                      </a:cubicBezTo>
                      <a:cubicBezTo>
                        <a:pt x="123" y="534"/>
                        <a:pt x="92" y="532"/>
                        <a:pt x="81" y="525"/>
                      </a:cubicBezTo>
                      <a:cubicBezTo>
                        <a:pt x="107" y="555"/>
                        <a:pt x="126" y="529"/>
                        <a:pt x="124" y="567"/>
                      </a:cubicBezTo>
                      <a:cubicBezTo>
                        <a:pt x="100" y="560"/>
                        <a:pt x="152" y="591"/>
                        <a:pt x="125" y="600"/>
                      </a:cubicBezTo>
                      <a:cubicBezTo>
                        <a:pt x="88" y="564"/>
                        <a:pt x="88" y="564"/>
                        <a:pt x="88" y="564"/>
                      </a:cubicBezTo>
                      <a:cubicBezTo>
                        <a:pt x="80" y="580"/>
                        <a:pt x="107" y="599"/>
                        <a:pt x="84" y="608"/>
                      </a:cubicBezTo>
                      <a:cubicBezTo>
                        <a:pt x="49" y="606"/>
                        <a:pt x="82" y="542"/>
                        <a:pt x="40" y="561"/>
                      </a:cubicBezTo>
                      <a:cubicBezTo>
                        <a:pt x="22" y="577"/>
                        <a:pt x="65" y="683"/>
                        <a:pt x="15" y="686"/>
                      </a:cubicBezTo>
                      <a:cubicBezTo>
                        <a:pt x="0" y="728"/>
                        <a:pt x="76" y="737"/>
                        <a:pt x="27" y="757"/>
                      </a:cubicBezTo>
                      <a:cubicBezTo>
                        <a:pt x="72" y="764"/>
                        <a:pt x="72" y="764"/>
                        <a:pt x="72" y="764"/>
                      </a:cubicBezTo>
                      <a:cubicBezTo>
                        <a:pt x="74" y="780"/>
                        <a:pt x="92" y="797"/>
                        <a:pt x="69" y="802"/>
                      </a:cubicBezTo>
                      <a:cubicBezTo>
                        <a:pt x="52" y="790"/>
                        <a:pt x="27" y="778"/>
                        <a:pt x="16" y="783"/>
                      </a:cubicBezTo>
                      <a:cubicBezTo>
                        <a:pt x="75" y="786"/>
                        <a:pt x="17" y="853"/>
                        <a:pt x="80" y="866"/>
                      </a:cubicBezTo>
                      <a:cubicBezTo>
                        <a:pt x="66" y="874"/>
                        <a:pt x="66" y="874"/>
                        <a:pt x="66" y="874"/>
                      </a:cubicBezTo>
                      <a:cubicBezTo>
                        <a:pt x="69" y="875"/>
                        <a:pt x="72" y="878"/>
                        <a:pt x="74" y="882"/>
                      </a:cubicBezTo>
                      <a:cubicBezTo>
                        <a:pt x="59" y="897"/>
                        <a:pt x="59" y="897"/>
                        <a:pt x="59" y="897"/>
                      </a:cubicBezTo>
                      <a:cubicBezTo>
                        <a:pt x="76" y="898"/>
                        <a:pt x="103" y="884"/>
                        <a:pt x="114" y="921"/>
                      </a:cubicBezTo>
                      <a:cubicBezTo>
                        <a:pt x="95" y="946"/>
                        <a:pt x="95" y="946"/>
                        <a:pt x="95" y="946"/>
                      </a:cubicBezTo>
                      <a:cubicBezTo>
                        <a:pt x="118" y="964"/>
                        <a:pt x="116" y="979"/>
                        <a:pt x="131" y="996"/>
                      </a:cubicBezTo>
                      <a:cubicBezTo>
                        <a:pt x="165" y="993"/>
                        <a:pt x="198" y="990"/>
                        <a:pt x="231" y="989"/>
                      </a:cubicBezTo>
                      <a:cubicBezTo>
                        <a:pt x="219" y="977"/>
                        <a:pt x="202" y="975"/>
                        <a:pt x="196" y="959"/>
                      </a:cubicBezTo>
                      <a:cubicBezTo>
                        <a:pt x="207" y="934"/>
                        <a:pt x="229" y="973"/>
                        <a:pt x="233" y="942"/>
                      </a:cubicBezTo>
                      <a:cubicBezTo>
                        <a:pt x="213" y="929"/>
                        <a:pt x="213" y="929"/>
                        <a:pt x="213" y="929"/>
                      </a:cubicBezTo>
                      <a:cubicBezTo>
                        <a:pt x="219" y="935"/>
                        <a:pt x="223" y="936"/>
                        <a:pt x="221" y="941"/>
                      </a:cubicBezTo>
                      <a:cubicBezTo>
                        <a:pt x="223" y="957"/>
                        <a:pt x="211" y="945"/>
                        <a:pt x="203" y="934"/>
                      </a:cubicBezTo>
                      <a:cubicBezTo>
                        <a:pt x="193" y="906"/>
                        <a:pt x="221" y="909"/>
                        <a:pt x="238" y="921"/>
                      </a:cubicBezTo>
                      <a:cubicBezTo>
                        <a:pt x="258" y="902"/>
                        <a:pt x="214" y="877"/>
                        <a:pt x="214" y="866"/>
                      </a:cubicBezTo>
                      <a:cubicBezTo>
                        <a:pt x="253" y="897"/>
                        <a:pt x="253" y="839"/>
                        <a:pt x="280" y="847"/>
                      </a:cubicBezTo>
                      <a:cubicBezTo>
                        <a:pt x="254" y="828"/>
                        <a:pt x="254" y="828"/>
                        <a:pt x="254" y="828"/>
                      </a:cubicBezTo>
                      <a:cubicBezTo>
                        <a:pt x="251" y="785"/>
                        <a:pt x="285" y="800"/>
                        <a:pt x="301" y="803"/>
                      </a:cubicBezTo>
                      <a:cubicBezTo>
                        <a:pt x="283" y="784"/>
                        <a:pt x="283" y="784"/>
                        <a:pt x="283" y="784"/>
                      </a:cubicBezTo>
                      <a:cubicBezTo>
                        <a:pt x="297" y="778"/>
                        <a:pt x="297" y="755"/>
                        <a:pt x="300" y="742"/>
                      </a:cubicBezTo>
                      <a:cubicBezTo>
                        <a:pt x="302" y="730"/>
                        <a:pt x="308" y="727"/>
                        <a:pt x="333" y="764"/>
                      </a:cubicBezTo>
                      <a:cubicBezTo>
                        <a:pt x="324" y="750"/>
                        <a:pt x="324" y="750"/>
                        <a:pt x="324" y="750"/>
                      </a:cubicBezTo>
                      <a:cubicBezTo>
                        <a:pt x="326" y="740"/>
                        <a:pt x="330" y="716"/>
                        <a:pt x="344" y="738"/>
                      </a:cubicBezTo>
                      <a:cubicBezTo>
                        <a:pt x="341" y="728"/>
                        <a:pt x="338" y="715"/>
                        <a:pt x="340" y="710"/>
                      </a:cubicBezTo>
                      <a:cubicBezTo>
                        <a:pt x="353" y="742"/>
                        <a:pt x="351" y="713"/>
                        <a:pt x="361" y="700"/>
                      </a:cubicBezTo>
                      <a:cubicBezTo>
                        <a:pt x="353" y="695"/>
                        <a:pt x="346" y="647"/>
                        <a:pt x="335" y="642"/>
                      </a:cubicBezTo>
                      <a:cubicBezTo>
                        <a:pt x="348" y="582"/>
                        <a:pt x="363" y="682"/>
                        <a:pt x="375" y="675"/>
                      </a:cubicBezTo>
                      <a:cubicBezTo>
                        <a:pt x="382" y="644"/>
                        <a:pt x="365" y="652"/>
                        <a:pt x="360" y="635"/>
                      </a:cubicBezTo>
                      <a:cubicBezTo>
                        <a:pt x="374" y="641"/>
                        <a:pt x="385" y="606"/>
                        <a:pt x="401" y="577"/>
                      </a:cubicBezTo>
                      <a:cubicBezTo>
                        <a:pt x="415" y="549"/>
                        <a:pt x="433" y="529"/>
                        <a:pt x="434" y="579"/>
                      </a:cubicBezTo>
                      <a:cubicBezTo>
                        <a:pt x="428" y="593"/>
                        <a:pt x="423" y="607"/>
                        <a:pt x="418" y="620"/>
                      </a:cubicBezTo>
                      <a:cubicBezTo>
                        <a:pt x="425" y="639"/>
                        <a:pt x="429" y="636"/>
                        <a:pt x="430" y="626"/>
                      </a:cubicBezTo>
                      <a:cubicBezTo>
                        <a:pt x="426" y="631"/>
                        <a:pt x="427" y="621"/>
                        <a:pt x="427" y="612"/>
                      </a:cubicBezTo>
                      <a:cubicBezTo>
                        <a:pt x="447" y="575"/>
                        <a:pt x="458" y="588"/>
                        <a:pt x="462" y="609"/>
                      </a:cubicBezTo>
                      <a:cubicBezTo>
                        <a:pt x="467" y="630"/>
                        <a:pt x="465" y="658"/>
                        <a:pt x="481" y="639"/>
                      </a:cubicBezTo>
                      <a:cubicBezTo>
                        <a:pt x="488" y="616"/>
                        <a:pt x="487" y="611"/>
                        <a:pt x="494" y="591"/>
                      </a:cubicBezTo>
                      <a:cubicBezTo>
                        <a:pt x="518" y="559"/>
                        <a:pt x="458" y="709"/>
                        <a:pt x="495" y="651"/>
                      </a:cubicBezTo>
                      <a:cubicBezTo>
                        <a:pt x="504" y="624"/>
                        <a:pt x="504" y="624"/>
                        <a:pt x="504" y="624"/>
                      </a:cubicBezTo>
                      <a:cubicBezTo>
                        <a:pt x="518" y="604"/>
                        <a:pt x="503" y="643"/>
                        <a:pt x="498" y="652"/>
                      </a:cubicBezTo>
                      <a:cubicBezTo>
                        <a:pt x="525" y="596"/>
                        <a:pt x="536" y="592"/>
                        <a:pt x="550" y="583"/>
                      </a:cubicBezTo>
                      <a:cubicBezTo>
                        <a:pt x="564" y="574"/>
                        <a:pt x="582" y="561"/>
                        <a:pt x="641" y="476"/>
                      </a:cubicBezTo>
                      <a:cubicBezTo>
                        <a:pt x="625" y="513"/>
                        <a:pt x="615" y="542"/>
                        <a:pt x="616" y="553"/>
                      </a:cubicBezTo>
                      <a:cubicBezTo>
                        <a:pt x="617" y="560"/>
                        <a:pt x="624" y="557"/>
                        <a:pt x="639" y="539"/>
                      </a:cubicBezTo>
                      <a:cubicBezTo>
                        <a:pt x="713" y="454"/>
                        <a:pt x="689" y="458"/>
                        <a:pt x="746" y="382"/>
                      </a:cubicBezTo>
                      <a:cubicBezTo>
                        <a:pt x="763" y="375"/>
                        <a:pt x="715" y="446"/>
                        <a:pt x="755" y="412"/>
                      </a:cubicBezTo>
                      <a:cubicBezTo>
                        <a:pt x="726" y="450"/>
                        <a:pt x="687" y="492"/>
                        <a:pt x="658" y="527"/>
                      </a:cubicBezTo>
                      <a:cubicBezTo>
                        <a:pt x="628" y="562"/>
                        <a:pt x="607" y="592"/>
                        <a:pt x="602" y="609"/>
                      </a:cubicBezTo>
                      <a:cubicBezTo>
                        <a:pt x="637" y="567"/>
                        <a:pt x="637" y="567"/>
                        <a:pt x="637" y="567"/>
                      </a:cubicBezTo>
                      <a:cubicBezTo>
                        <a:pt x="630" y="573"/>
                        <a:pt x="614" y="590"/>
                        <a:pt x="618" y="582"/>
                      </a:cubicBezTo>
                      <a:cubicBezTo>
                        <a:pt x="644" y="541"/>
                        <a:pt x="661" y="530"/>
                        <a:pt x="679" y="508"/>
                      </a:cubicBezTo>
                      <a:cubicBezTo>
                        <a:pt x="684" y="512"/>
                        <a:pt x="689" y="515"/>
                        <a:pt x="693" y="519"/>
                      </a:cubicBezTo>
                      <a:cubicBezTo>
                        <a:pt x="626" y="602"/>
                        <a:pt x="626" y="588"/>
                        <a:pt x="608" y="609"/>
                      </a:cubicBezTo>
                      <a:cubicBezTo>
                        <a:pt x="625" y="597"/>
                        <a:pt x="664" y="558"/>
                        <a:pt x="701" y="527"/>
                      </a:cubicBezTo>
                      <a:cubicBezTo>
                        <a:pt x="736" y="497"/>
                        <a:pt x="768" y="474"/>
                        <a:pt x="752" y="499"/>
                      </a:cubicBezTo>
                      <a:cubicBezTo>
                        <a:pt x="781" y="467"/>
                        <a:pt x="781" y="467"/>
                        <a:pt x="781" y="467"/>
                      </a:cubicBezTo>
                      <a:cubicBezTo>
                        <a:pt x="761" y="499"/>
                        <a:pt x="804" y="457"/>
                        <a:pt x="840" y="423"/>
                      </a:cubicBezTo>
                      <a:cubicBezTo>
                        <a:pt x="876" y="390"/>
                        <a:pt x="906" y="364"/>
                        <a:pt x="846" y="432"/>
                      </a:cubicBezTo>
                      <a:cubicBezTo>
                        <a:pt x="886" y="403"/>
                        <a:pt x="938" y="338"/>
                        <a:pt x="971" y="322"/>
                      </a:cubicBezTo>
                      <a:cubicBezTo>
                        <a:pt x="979" y="319"/>
                        <a:pt x="939" y="356"/>
                        <a:pt x="925" y="368"/>
                      </a:cubicBezTo>
                      <a:cubicBezTo>
                        <a:pt x="920" y="392"/>
                        <a:pt x="1033" y="275"/>
                        <a:pt x="970" y="353"/>
                      </a:cubicBezTo>
                      <a:cubicBezTo>
                        <a:pt x="1021" y="304"/>
                        <a:pt x="1021" y="304"/>
                        <a:pt x="1021" y="304"/>
                      </a:cubicBezTo>
                      <a:cubicBezTo>
                        <a:pt x="1046" y="280"/>
                        <a:pt x="1046" y="280"/>
                        <a:pt x="1046" y="280"/>
                      </a:cubicBezTo>
                      <a:cubicBezTo>
                        <a:pt x="1057" y="268"/>
                        <a:pt x="1057" y="268"/>
                        <a:pt x="1057" y="268"/>
                      </a:cubicBezTo>
                      <a:cubicBezTo>
                        <a:pt x="1062" y="264"/>
                        <a:pt x="1062" y="264"/>
                        <a:pt x="1062" y="264"/>
                      </a:cubicBezTo>
                      <a:cubicBezTo>
                        <a:pt x="1062" y="265"/>
                        <a:pt x="1063" y="266"/>
                        <a:pt x="1063" y="267"/>
                      </a:cubicBezTo>
                      <a:cubicBezTo>
                        <a:pt x="1060" y="272"/>
                        <a:pt x="1056" y="276"/>
                        <a:pt x="1053" y="281"/>
                      </a:cubicBezTo>
                      <a:cubicBezTo>
                        <a:pt x="1045" y="291"/>
                        <a:pt x="1036" y="302"/>
                        <a:pt x="1026" y="313"/>
                      </a:cubicBezTo>
                      <a:cubicBezTo>
                        <a:pt x="1006" y="337"/>
                        <a:pt x="984" y="361"/>
                        <a:pt x="965" y="384"/>
                      </a:cubicBezTo>
                      <a:cubicBezTo>
                        <a:pt x="926" y="430"/>
                        <a:pt x="898" y="464"/>
                        <a:pt x="935" y="449"/>
                      </a:cubicBezTo>
                      <a:cubicBezTo>
                        <a:pt x="1031" y="371"/>
                        <a:pt x="1006" y="371"/>
                        <a:pt x="1069" y="312"/>
                      </a:cubicBezTo>
                      <a:cubicBezTo>
                        <a:pt x="1037" y="348"/>
                        <a:pt x="1025" y="370"/>
                        <a:pt x="1021" y="387"/>
                      </a:cubicBezTo>
                      <a:cubicBezTo>
                        <a:pt x="1017" y="404"/>
                        <a:pt x="1020" y="416"/>
                        <a:pt x="1021" y="425"/>
                      </a:cubicBezTo>
                      <a:cubicBezTo>
                        <a:pt x="1022" y="443"/>
                        <a:pt x="1021" y="452"/>
                        <a:pt x="965" y="496"/>
                      </a:cubicBezTo>
                      <a:cubicBezTo>
                        <a:pt x="927" y="519"/>
                        <a:pt x="878" y="554"/>
                        <a:pt x="832" y="586"/>
                      </a:cubicBezTo>
                      <a:cubicBezTo>
                        <a:pt x="786" y="617"/>
                        <a:pt x="743" y="646"/>
                        <a:pt x="713" y="664"/>
                      </a:cubicBezTo>
                      <a:cubicBezTo>
                        <a:pt x="838" y="578"/>
                        <a:pt x="762" y="628"/>
                        <a:pt x="779" y="612"/>
                      </a:cubicBezTo>
                      <a:cubicBezTo>
                        <a:pt x="638" y="713"/>
                        <a:pt x="668" y="694"/>
                        <a:pt x="698" y="678"/>
                      </a:cubicBezTo>
                      <a:cubicBezTo>
                        <a:pt x="728" y="661"/>
                        <a:pt x="760" y="646"/>
                        <a:pt x="650" y="716"/>
                      </a:cubicBezTo>
                      <a:cubicBezTo>
                        <a:pt x="737" y="662"/>
                        <a:pt x="737" y="662"/>
                        <a:pt x="737" y="662"/>
                      </a:cubicBezTo>
                      <a:cubicBezTo>
                        <a:pt x="722" y="673"/>
                        <a:pt x="651" y="720"/>
                        <a:pt x="627" y="734"/>
                      </a:cubicBezTo>
                      <a:cubicBezTo>
                        <a:pt x="642" y="726"/>
                        <a:pt x="657" y="719"/>
                        <a:pt x="671" y="714"/>
                      </a:cubicBezTo>
                      <a:cubicBezTo>
                        <a:pt x="705" y="692"/>
                        <a:pt x="762" y="654"/>
                        <a:pt x="801" y="627"/>
                      </a:cubicBezTo>
                      <a:cubicBezTo>
                        <a:pt x="840" y="600"/>
                        <a:pt x="859" y="584"/>
                        <a:pt x="813" y="612"/>
                      </a:cubicBezTo>
                      <a:cubicBezTo>
                        <a:pt x="914" y="545"/>
                        <a:pt x="868" y="583"/>
                        <a:pt x="981" y="508"/>
                      </a:cubicBezTo>
                      <a:cubicBezTo>
                        <a:pt x="819" y="620"/>
                        <a:pt x="1032" y="482"/>
                        <a:pt x="982" y="525"/>
                      </a:cubicBezTo>
                      <a:cubicBezTo>
                        <a:pt x="925" y="557"/>
                        <a:pt x="879" y="588"/>
                        <a:pt x="841" y="613"/>
                      </a:cubicBezTo>
                      <a:cubicBezTo>
                        <a:pt x="804" y="638"/>
                        <a:pt x="775" y="658"/>
                        <a:pt x="747" y="674"/>
                      </a:cubicBezTo>
                      <a:cubicBezTo>
                        <a:pt x="765" y="667"/>
                        <a:pt x="702" y="708"/>
                        <a:pt x="662" y="732"/>
                      </a:cubicBezTo>
                      <a:cubicBezTo>
                        <a:pt x="654" y="738"/>
                        <a:pt x="669" y="732"/>
                        <a:pt x="680" y="731"/>
                      </a:cubicBezTo>
                      <a:cubicBezTo>
                        <a:pt x="691" y="729"/>
                        <a:pt x="696" y="731"/>
                        <a:pt x="674" y="746"/>
                      </a:cubicBezTo>
                      <a:cubicBezTo>
                        <a:pt x="709" y="726"/>
                        <a:pt x="760" y="695"/>
                        <a:pt x="827" y="661"/>
                      </a:cubicBezTo>
                      <a:cubicBezTo>
                        <a:pt x="782" y="690"/>
                        <a:pt x="777" y="697"/>
                        <a:pt x="851" y="663"/>
                      </a:cubicBezTo>
                      <a:cubicBezTo>
                        <a:pt x="1021" y="557"/>
                        <a:pt x="680" y="741"/>
                        <a:pt x="794" y="669"/>
                      </a:cubicBezTo>
                      <a:cubicBezTo>
                        <a:pt x="891" y="613"/>
                        <a:pt x="922" y="591"/>
                        <a:pt x="965" y="557"/>
                      </a:cubicBezTo>
                      <a:cubicBezTo>
                        <a:pt x="988" y="546"/>
                        <a:pt x="1010" y="534"/>
                        <a:pt x="1026" y="526"/>
                      </a:cubicBezTo>
                      <a:cubicBezTo>
                        <a:pt x="1036" y="523"/>
                        <a:pt x="1047" y="518"/>
                        <a:pt x="1061" y="513"/>
                      </a:cubicBezTo>
                      <a:cubicBezTo>
                        <a:pt x="1047" y="522"/>
                        <a:pt x="1035" y="529"/>
                        <a:pt x="1025" y="535"/>
                      </a:cubicBezTo>
                      <a:cubicBezTo>
                        <a:pt x="1016" y="541"/>
                        <a:pt x="1009" y="546"/>
                        <a:pt x="997" y="555"/>
                      </a:cubicBezTo>
                      <a:cubicBezTo>
                        <a:pt x="979" y="569"/>
                        <a:pt x="974" y="576"/>
                        <a:pt x="971" y="582"/>
                      </a:cubicBezTo>
                      <a:cubicBezTo>
                        <a:pt x="966" y="594"/>
                        <a:pt x="970" y="604"/>
                        <a:pt x="913" y="639"/>
                      </a:cubicBezTo>
                      <a:cubicBezTo>
                        <a:pt x="852" y="675"/>
                        <a:pt x="746" y="719"/>
                        <a:pt x="712" y="746"/>
                      </a:cubicBezTo>
                      <a:cubicBezTo>
                        <a:pt x="699" y="748"/>
                        <a:pt x="685" y="751"/>
                        <a:pt x="671" y="755"/>
                      </a:cubicBezTo>
                      <a:cubicBezTo>
                        <a:pt x="708" y="747"/>
                        <a:pt x="616" y="782"/>
                        <a:pt x="590" y="799"/>
                      </a:cubicBezTo>
                      <a:cubicBezTo>
                        <a:pt x="648" y="771"/>
                        <a:pt x="648" y="771"/>
                        <a:pt x="648" y="771"/>
                      </a:cubicBezTo>
                      <a:cubicBezTo>
                        <a:pt x="654" y="773"/>
                        <a:pt x="642" y="781"/>
                        <a:pt x="600" y="799"/>
                      </a:cubicBezTo>
                      <a:cubicBezTo>
                        <a:pt x="688" y="760"/>
                        <a:pt x="688" y="760"/>
                        <a:pt x="688" y="760"/>
                      </a:cubicBezTo>
                      <a:cubicBezTo>
                        <a:pt x="695" y="760"/>
                        <a:pt x="698" y="765"/>
                        <a:pt x="650" y="783"/>
                      </a:cubicBezTo>
                      <a:cubicBezTo>
                        <a:pt x="670" y="776"/>
                        <a:pt x="685" y="771"/>
                        <a:pt x="699" y="766"/>
                      </a:cubicBezTo>
                      <a:cubicBezTo>
                        <a:pt x="684" y="772"/>
                        <a:pt x="674" y="777"/>
                        <a:pt x="673" y="781"/>
                      </a:cubicBezTo>
                      <a:cubicBezTo>
                        <a:pt x="684" y="775"/>
                        <a:pt x="681" y="775"/>
                        <a:pt x="705" y="766"/>
                      </a:cubicBezTo>
                      <a:cubicBezTo>
                        <a:pt x="669" y="794"/>
                        <a:pt x="786" y="741"/>
                        <a:pt x="765" y="760"/>
                      </a:cubicBezTo>
                      <a:cubicBezTo>
                        <a:pt x="785" y="751"/>
                        <a:pt x="803" y="749"/>
                        <a:pt x="807" y="753"/>
                      </a:cubicBezTo>
                      <a:cubicBezTo>
                        <a:pt x="687" y="791"/>
                        <a:pt x="651" y="822"/>
                        <a:pt x="588" y="840"/>
                      </a:cubicBezTo>
                      <a:cubicBezTo>
                        <a:pt x="589" y="839"/>
                        <a:pt x="589" y="839"/>
                        <a:pt x="589" y="839"/>
                      </a:cubicBezTo>
                      <a:cubicBezTo>
                        <a:pt x="571" y="847"/>
                        <a:pt x="554" y="854"/>
                        <a:pt x="538" y="859"/>
                      </a:cubicBezTo>
                      <a:cubicBezTo>
                        <a:pt x="548" y="856"/>
                        <a:pt x="574" y="853"/>
                        <a:pt x="581" y="856"/>
                      </a:cubicBezTo>
                      <a:cubicBezTo>
                        <a:pt x="581" y="856"/>
                        <a:pt x="581" y="856"/>
                        <a:pt x="581" y="856"/>
                      </a:cubicBezTo>
                      <a:cubicBezTo>
                        <a:pt x="592" y="859"/>
                        <a:pt x="695" y="833"/>
                        <a:pt x="652" y="856"/>
                      </a:cubicBezTo>
                      <a:cubicBezTo>
                        <a:pt x="616" y="868"/>
                        <a:pt x="616" y="868"/>
                        <a:pt x="616" y="868"/>
                      </a:cubicBezTo>
                      <a:cubicBezTo>
                        <a:pt x="621" y="866"/>
                        <a:pt x="634" y="866"/>
                        <a:pt x="640" y="867"/>
                      </a:cubicBezTo>
                      <a:cubicBezTo>
                        <a:pt x="608" y="877"/>
                        <a:pt x="608" y="877"/>
                        <a:pt x="608" y="877"/>
                      </a:cubicBezTo>
                      <a:cubicBezTo>
                        <a:pt x="644" y="884"/>
                        <a:pt x="625" y="893"/>
                        <a:pt x="603" y="899"/>
                      </a:cubicBezTo>
                      <a:cubicBezTo>
                        <a:pt x="581" y="905"/>
                        <a:pt x="557" y="908"/>
                        <a:pt x="568" y="919"/>
                      </a:cubicBezTo>
                      <a:cubicBezTo>
                        <a:pt x="566" y="913"/>
                        <a:pt x="577" y="907"/>
                        <a:pt x="599" y="914"/>
                      </a:cubicBezTo>
                      <a:cubicBezTo>
                        <a:pt x="605" y="919"/>
                        <a:pt x="592" y="923"/>
                        <a:pt x="579" y="923"/>
                      </a:cubicBezTo>
                      <a:cubicBezTo>
                        <a:pt x="588" y="924"/>
                        <a:pt x="588" y="924"/>
                        <a:pt x="588" y="924"/>
                      </a:cubicBezTo>
                      <a:cubicBezTo>
                        <a:pt x="563" y="932"/>
                        <a:pt x="543" y="937"/>
                        <a:pt x="523" y="944"/>
                      </a:cubicBezTo>
                      <a:cubicBezTo>
                        <a:pt x="547" y="949"/>
                        <a:pt x="560" y="931"/>
                        <a:pt x="582" y="949"/>
                      </a:cubicBezTo>
                      <a:cubicBezTo>
                        <a:pt x="610" y="967"/>
                        <a:pt x="571" y="963"/>
                        <a:pt x="561" y="983"/>
                      </a:cubicBezTo>
                      <a:cubicBezTo>
                        <a:pt x="543" y="975"/>
                        <a:pt x="541" y="934"/>
                        <a:pt x="518" y="965"/>
                      </a:cubicBezTo>
                      <a:cubicBezTo>
                        <a:pt x="524" y="973"/>
                        <a:pt x="534" y="1013"/>
                        <a:pt x="552" y="1000"/>
                      </a:cubicBezTo>
                      <a:cubicBezTo>
                        <a:pt x="538" y="1016"/>
                        <a:pt x="524" y="1039"/>
                        <a:pt x="518" y="1077"/>
                      </a:cubicBezTo>
                      <a:cubicBezTo>
                        <a:pt x="510" y="1113"/>
                        <a:pt x="520" y="1169"/>
                        <a:pt x="540" y="1212"/>
                      </a:cubicBezTo>
                      <a:cubicBezTo>
                        <a:pt x="566" y="1225"/>
                        <a:pt x="540" y="1191"/>
                        <a:pt x="536" y="1177"/>
                      </a:cubicBezTo>
                      <a:cubicBezTo>
                        <a:pt x="528" y="1175"/>
                        <a:pt x="528" y="1175"/>
                        <a:pt x="528" y="1175"/>
                      </a:cubicBezTo>
                      <a:cubicBezTo>
                        <a:pt x="516" y="1149"/>
                        <a:pt x="529" y="1142"/>
                        <a:pt x="533" y="1131"/>
                      </a:cubicBezTo>
                      <a:cubicBezTo>
                        <a:pt x="539" y="1121"/>
                        <a:pt x="536" y="1109"/>
                        <a:pt x="522" y="1075"/>
                      </a:cubicBezTo>
                      <a:cubicBezTo>
                        <a:pt x="555" y="1070"/>
                        <a:pt x="557" y="1089"/>
                        <a:pt x="570" y="1121"/>
                      </a:cubicBezTo>
                      <a:cubicBezTo>
                        <a:pt x="576" y="1138"/>
                        <a:pt x="586" y="1157"/>
                        <a:pt x="601" y="1171"/>
                      </a:cubicBezTo>
                      <a:cubicBezTo>
                        <a:pt x="614" y="1185"/>
                        <a:pt x="630" y="1195"/>
                        <a:pt x="646" y="1198"/>
                      </a:cubicBezTo>
                      <a:cubicBezTo>
                        <a:pt x="632" y="1186"/>
                        <a:pt x="623" y="1172"/>
                        <a:pt x="616" y="1157"/>
                      </a:cubicBezTo>
                      <a:cubicBezTo>
                        <a:pt x="609" y="1142"/>
                        <a:pt x="605" y="1126"/>
                        <a:pt x="605" y="1112"/>
                      </a:cubicBezTo>
                      <a:cubicBezTo>
                        <a:pt x="641" y="1128"/>
                        <a:pt x="666" y="1128"/>
                        <a:pt x="689" y="1127"/>
                      </a:cubicBezTo>
                      <a:cubicBezTo>
                        <a:pt x="711" y="1126"/>
                        <a:pt x="730" y="1122"/>
                        <a:pt x="752" y="1120"/>
                      </a:cubicBezTo>
                      <a:cubicBezTo>
                        <a:pt x="794" y="1112"/>
                        <a:pt x="834" y="1116"/>
                        <a:pt x="862" y="1102"/>
                      </a:cubicBezTo>
                      <a:cubicBezTo>
                        <a:pt x="856" y="1127"/>
                        <a:pt x="834" y="1118"/>
                        <a:pt x="860" y="1161"/>
                      </a:cubicBezTo>
                      <a:cubicBezTo>
                        <a:pt x="904" y="1163"/>
                        <a:pt x="895" y="1157"/>
                        <a:pt x="932" y="1148"/>
                      </a:cubicBezTo>
                      <a:cubicBezTo>
                        <a:pt x="928" y="1147"/>
                        <a:pt x="928" y="1147"/>
                        <a:pt x="928" y="1147"/>
                      </a:cubicBezTo>
                      <a:cubicBezTo>
                        <a:pt x="933" y="1115"/>
                        <a:pt x="979" y="1147"/>
                        <a:pt x="969" y="1102"/>
                      </a:cubicBezTo>
                      <a:cubicBezTo>
                        <a:pt x="949" y="1081"/>
                        <a:pt x="957" y="1137"/>
                        <a:pt x="931" y="1088"/>
                      </a:cubicBezTo>
                      <a:cubicBezTo>
                        <a:pt x="975" y="1070"/>
                        <a:pt x="975" y="1070"/>
                        <a:pt x="975" y="1070"/>
                      </a:cubicBezTo>
                      <a:cubicBezTo>
                        <a:pt x="947" y="1048"/>
                        <a:pt x="931" y="1088"/>
                        <a:pt x="911" y="1089"/>
                      </a:cubicBezTo>
                      <a:cubicBezTo>
                        <a:pt x="901" y="1098"/>
                        <a:pt x="938" y="1084"/>
                        <a:pt x="949" y="1119"/>
                      </a:cubicBezTo>
                      <a:cubicBezTo>
                        <a:pt x="910" y="1138"/>
                        <a:pt x="884" y="1111"/>
                        <a:pt x="840" y="1076"/>
                      </a:cubicBezTo>
                      <a:cubicBezTo>
                        <a:pt x="809" y="1049"/>
                        <a:pt x="838" y="1032"/>
                        <a:pt x="846" y="1028"/>
                      </a:cubicBezTo>
                      <a:cubicBezTo>
                        <a:pt x="898" y="1064"/>
                        <a:pt x="947" y="1069"/>
                        <a:pt x="974" y="1027"/>
                      </a:cubicBezTo>
                      <a:cubicBezTo>
                        <a:pt x="978" y="978"/>
                        <a:pt x="978" y="978"/>
                        <a:pt x="978" y="978"/>
                      </a:cubicBezTo>
                      <a:cubicBezTo>
                        <a:pt x="1014" y="1003"/>
                        <a:pt x="1038" y="1074"/>
                        <a:pt x="1069" y="1050"/>
                      </a:cubicBezTo>
                      <a:cubicBezTo>
                        <a:pt x="1046" y="1027"/>
                        <a:pt x="1046" y="1027"/>
                        <a:pt x="1046" y="1027"/>
                      </a:cubicBezTo>
                      <a:cubicBezTo>
                        <a:pt x="1049" y="1013"/>
                        <a:pt x="1052" y="1007"/>
                        <a:pt x="1056" y="1005"/>
                      </a:cubicBezTo>
                      <a:cubicBezTo>
                        <a:pt x="1031" y="992"/>
                        <a:pt x="1003" y="976"/>
                        <a:pt x="979" y="961"/>
                      </a:cubicBezTo>
                      <a:cubicBezTo>
                        <a:pt x="972" y="893"/>
                        <a:pt x="1052" y="962"/>
                        <a:pt x="1087" y="961"/>
                      </a:cubicBezTo>
                      <a:cubicBezTo>
                        <a:pt x="1083" y="954"/>
                        <a:pt x="1071" y="956"/>
                        <a:pt x="1061" y="942"/>
                      </a:cubicBezTo>
                      <a:cubicBezTo>
                        <a:pt x="1101" y="908"/>
                        <a:pt x="1179" y="958"/>
                        <a:pt x="1217" y="954"/>
                      </a:cubicBezTo>
                      <a:cubicBezTo>
                        <a:pt x="1221" y="921"/>
                        <a:pt x="1181" y="948"/>
                        <a:pt x="1172" y="907"/>
                      </a:cubicBezTo>
                      <a:cubicBezTo>
                        <a:pt x="1197" y="914"/>
                        <a:pt x="1205" y="872"/>
                        <a:pt x="1224" y="906"/>
                      </a:cubicBezTo>
                      <a:cubicBezTo>
                        <a:pt x="1195" y="857"/>
                        <a:pt x="1266" y="885"/>
                        <a:pt x="1211" y="851"/>
                      </a:cubicBezTo>
                      <a:cubicBezTo>
                        <a:pt x="1271" y="801"/>
                        <a:pt x="1366" y="822"/>
                        <a:pt x="1444" y="831"/>
                      </a:cubicBezTo>
                      <a:cubicBezTo>
                        <a:pt x="1436" y="816"/>
                        <a:pt x="1432" y="803"/>
                        <a:pt x="1432" y="791"/>
                      </a:cubicBezTo>
                      <a:cubicBezTo>
                        <a:pt x="1408" y="799"/>
                        <a:pt x="1368" y="796"/>
                        <a:pt x="1342" y="764"/>
                      </a:cubicBezTo>
                      <a:cubicBezTo>
                        <a:pt x="1349" y="731"/>
                        <a:pt x="1392" y="787"/>
                        <a:pt x="1391" y="770"/>
                      </a:cubicBezTo>
                      <a:cubicBezTo>
                        <a:pt x="1379" y="760"/>
                        <a:pt x="1363" y="765"/>
                        <a:pt x="1354" y="739"/>
                      </a:cubicBezTo>
                      <a:cubicBezTo>
                        <a:pt x="1365" y="703"/>
                        <a:pt x="1390" y="741"/>
                        <a:pt x="1407" y="741"/>
                      </a:cubicBezTo>
                      <a:cubicBezTo>
                        <a:pt x="1403" y="757"/>
                        <a:pt x="1403" y="757"/>
                        <a:pt x="1403" y="757"/>
                      </a:cubicBezTo>
                      <a:cubicBezTo>
                        <a:pt x="1460" y="779"/>
                        <a:pt x="1456" y="842"/>
                        <a:pt x="1499" y="813"/>
                      </a:cubicBezTo>
                      <a:cubicBezTo>
                        <a:pt x="1507" y="775"/>
                        <a:pt x="1491" y="786"/>
                        <a:pt x="1479" y="746"/>
                      </a:cubicBezTo>
                      <a:cubicBezTo>
                        <a:pt x="1495" y="759"/>
                        <a:pt x="1520" y="705"/>
                        <a:pt x="1544" y="744"/>
                      </a:cubicBezTo>
                      <a:cubicBezTo>
                        <a:pt x="1515" y="756"/>
                        <a:pt x="1515" y="756"/>
                        <a:pt x="1515" y="756"/>
                      </a:cubicBezTo>
                      <a:cubicBezTo>
                        <a:pt x="1539" y="761"/>
                        <a:pt x="1558" y="756"/>
                        <a:pt x="1576" y="766"/>
                      </a:cubicBezTo>
                      <a:cubicBezTo>
                        <a:pt x="1572" y="758"/>
                        <a:pt x="1569" y="749"/>
                        <a:pt x="1563" y="747"/>
                      </a:cubicBezTo>
                      <a:cubicBezTo>
                        <a:pt x="1583" y="756"/>
                        <a:pt x="1603" y="747"/>
                        <a:pt x="1618" y="772"/>
                      </a:cubicBezTo>
                      <a:cubicBezTo>
                        <a:pt x="1612" y="727"/>
                        <a:pt x="1612" y="727"/>
                        <a:pt x="1612" y="727"/>
                      </a:cubicBezTo>
                      <a:cubicBezTo>
                        <a:pt x="1607" y="749"/>
                        <a:pt x="1579" y="760"/>
                        <a:pt x="1568" y="737"/>
                      </a:cubicBezTo>
                      <a:cubicBezTo>
                        <a:pt x="1561" y="698"/>
                        <a:pt x="1597" y="714"/>
                        <a:pt x="1609" y="708"/>
                      </a:cubicBezTo>
                      <a:cubicBezTo>
                        <a:pt x="1549" y="711"/>
                        <a:pt x="1529" y="644"/>
                        <a:pt x="1488" y="685"/>
                      </a:cubicBezTo>
                      <a:cubicBezTo>
                        <a:pt x="1500" y="696"/>
                        <a:pt x="1500" y="696"/>
                        <a:pt x="1500" y="696"/>
                      </a:cubicBezTo>
                      <a:cubicBezTo>
                        <a:pt x="1479" y="737"/>
                        <a:pt x="1432" y="693"/>
                        <a:pt x="1406" y="703"/>
                      </a:cubicBezTo>
                      <a:cubicBezTo>
                        <a:pt x="1411" y="692"/>
                        <a:pt x="1407" y="676"/>
                        <a:pt x="1402" y="669"/>
                      </a:cubicBezTo>
                      <a:cubicBezTo>
                        <a:pt x="1353" y="721"/>
                        <a:pt x="1287" y="715"/>
                        <a:pt x="1228" y="760"/>
                      </a:cubicBezTo>
                      <a:cubicBezTo>
                        <a:pt x="1193" y="726"/>
                        <a:pt x="1193" y="726"/>
                        <a:pt x="1193" y="726"/>
                      </a:cubicBezTo>
                      <a:cubicBezTo>
                        <a:pt x="1203" y="758"/>
                        <a:pt x="1203" y="758"/>
                        <a:pt x="1203" y="758"/>
                      </a:cubicBezTo>
                      <a:cubicBezTo>
                        <a:pt x="1177" y="784"/>
                        <a:pt x="1180" y="716"/>
                        <a:pt x="1160" y="728"/>
                      </a:cubicBezTo>
                      <a:cubicBezTo>
                        <a:pt x="1168" y="724"/>
                        <a:pt x="1168" y="730"/>
                        <a:pt x="1173" y="737"/>
                      </a:cubicBezTo>
                      <a:cubicBezTo>
                        <a:pt x="1122" y="717"/>
                        <a:pt x="1164" y="774"/>
                        <a:pt x="1139" y="773"/>
                      </a:cubicBezTo>
                      <a:cubicBezTo>
                        <a:pt x="1162" y="802"/>
                        <a:pt x="1184" y="769"/>
                        <a:pt x="1192" y="817"/>
                      </a:cubicBezTo>
                      <a:cubicBezTo>
                        <a:pt x="1141" y="795"/>
                        <a:pt x="1092" y="839"/>
                        <a:pt x="1055" y="767"/>
                      </a:cubicBezTo>
                      <a:cubicBezTo>
                        <a:pt x="999" y="826"/>
                        <a:pt x="895" y="820"/>
                        <a:pt x="834" y="843"/>
                      </a:cubicBezTo>
                      <a:cubicBezTo>
                        <a:pt x="833" y="860"/>
                        <a:pt x="844" y="851"/>
                        <a:pt x="846" y="862"/>
                      </a:cubicBezTo>
                      <a:cubicBezTo>
                        <a:pt x="802" y="832"/>
                        <a:pt x="787" y="930"/>
                        <a:pt x="767" y="894"/>
                      </a:cubicBezTo>
                      <a:cubicBezTo>
                        <a:pt x="762" y="909"/>
                        <a:pt x="772" y="939"/>
                        <a:pt x="775" y="950"/>
                      </a:cubicBezTo>
                      <a:cubicBezTo>
                        <a:pt x="751" y="940"/>
                        <a:pt x="730" y="941"/>
                        <a:pt x="709" y="946"/>
                      </a:cubicBezTo>
                      <a:cubicBezTo>
                        <a:pt x="728" y="949"/>
                        <a:pt x="728" y="949"/>
                        <a:pt x="728" y="949"/>
                      </a:cubicBezTo>
                      <a:cubicBezTo>
                        <a:pt x="729" y="954"/>
                        <a:pt x="729" y="954"/>
                        <a:pt x="729" y="954"/>
                      </a:cubicBezTo>
                      <a:cubicBezTo>
                        <a:pt x="703" y="951"/>
                        <a:pt x="703" y="951"/>
                        <a:pt x="703" y="951"/>
                      </a:cubicBezTo>
                      <a:cubicBezTo>
                        <a:pt x="702" y="948"/>
                        <a:pt x="702" y="948"/>
                        <a:pt x="702" y="948"/>
                      </a:cubicBezTo>
                      <a:cubicBezTo>
                        <a:pt x="689" y="953"/>
                        <a:pt x="680" y="956"/>
                        <a:pt x="676" y="956"/>
                      </a:cubicBezTo>
                      <a:cubicBezTo>
                        <a:pt x="674" y="956"/>
                        <a:pt x="674" y="956"/>
                        <a:pt x="673" y="956"/>
                      </a:cubicBezTo>
                      <a:cubicBezTo>
                        <a:pt x="673" y="956"/>
                        <a:pt x="673" y="956"/>
                        <a:pt x="673" y="956"/>
                      </a:cubicBezTo>
                      <a:cubicBezTo>
                        <a:pt x="679" y="972"/>
                        <a:pt x="679" y="972"/>
                        <a:pt x="679" y="972"/>
                      </a:cubicBezTo>
                      <a:cubicBezTo>
                        <a:pt x="687" y="994"/>
                        <a:pt x="692" y="1012"/>
                        <a:pt x="694" y="1024"/>
                      </a:cubicBezTo>
                      <a:cubicBezTo>
                        <a:pt x="699" y="1051"/>
                        <a:pt x="694" y="1061"/>
                        <a:pt x="695" y="1058"/>
                      </a:cubicBezTo>
                      <a:cubicBezTo>
                        <a:pt x="699" y="1051"/>
                        <a:pt x="699" y="1051"/>
                        <a:pt x="699" y="1051"/>
                      </a:cubicBezTo>
                      <a:cubicBezTo>
                        <a:pt x="698" y="1053"/>
                        <a:pt x="698" y="1053"/>
                        <a:pt x="698" y="1053"/>
                      </a:cubicBezTo>
                      <a:cubicBezTo>
                        <a:pt x="698" y="1054"/>
                        <a:pt x="697" y="1055"/>
                        <a:pt x="696" y="1057"/>
                      </a:cubicBezTo>
                      <a:cubicBezTo>
                        <a:pt x="692" y="1062"/>
                        <a:pt x="692" y="1062"/>
                        <a:pt x="692" y="1062"/>
                      </a:cubicBezTo>
                      <a:cubicBezTo>
                        <a:pt x="691" y="1063"/>
                        <a:pt x="690" y="1064"/>
                        <a:pt x="691" y="1063"/>
                      </a:cubicBezTo>
                      <a:cubicBezTo>
                        <a:pt x="692" y="1063"/>
                        <a:pt x="690" y="1064"/>
                        <a:pt x="693" y="1062"/>
                      </a:cubicBezTo>
                      <a:cubicBezTo>
                        <a:pt x="688" y="1065"/>
                        <a:pt x="693" y="1062"/>
                        <a:pt x="691" y="1063"/>
                      </a:cubicBezTo>
                      <a:cubicBezTo>
                        <a:pt x="691" y="1063"/>
                        <a:pt x="697" y="1059"/>
                        <a:pt x="707" y="1058"/>
                      </a:cubicBezTo>
                      <a:cubicBezTo>
                        <a:pt x="720" y="1055"/>
                        <a:pt x="738" y="1056"/>
                        <a:pt x="763" y="1059"/>
                      </a:cubicBezTo>
                      <a:cubicBezTo>
                        <a:pt x="787" y="1063"/>
                        <a:pt x="816" y="1072"/>
                        <a:pt x="835" y="1080"/>
                      </a:cubicBezTo>
                      <a:cubicBezTo>
                        <a:pt x="833" y="1083"/>
                        <a:pt x="841" y="1073"/>
                        <a:pt x="846" y="1066"/>
                      </a:cubicBezTo>
                      <a:cubicBezTo>
                        <a:pt x="851" y="1059"/>
                        <a:pt x="856" y="1050"/>
                        <a:pt x="861" y="1042"/>
                      </a:cubicBezTo>
                      <a:cubicBezTo>
                        <a:pt x="847" y="1038"/>
                        <a:pt x="839" y="1030"/>
                        <a:pt x="823" y="1033"/>
                      </a:cubicBezTo>
                      <a:cubicBezTo>
                        <a:pt x="876" y="1008"/>
                        <a:pt x="876" y="1008"/>
                        <a:pt x="876" y="1008"/>
                      </a:cubicBezTo>
                      <a:cubicBezTo>
                        <a:pt x="855" y="1008"/>
                        <a:pt x="855" y="1008"/>
                        <a:pt x="855" y="1008"/>
                      </a:cubicBezTo>
                      <a:cubicBezTo>
                        <a:pt x="859" y="1001"/>
                        <a:pt x="866" y="992"/>
                        <a:pt x="870" y="987"/>
                      </a:cubicBezTo>
                      <a:cubicBezTo>
                        <a:pt x="874" y="981"/>
                        <a:pt x="880" y="976"/>
                        <a:pt x="886" y="971"/>
                      </a:cubicBezTo>
                      <a:cubicBezTo>
                        <a:pt x="898" y="961"/>
                        <a:pt x="912" y="951"/>
                        <a:pt x="926" y="941"/>
                      </a:cubicBezTo>
                      <a:cubicBezTo>
                        <a:pt x="953" y="921"/>
                        <a:pt x="976" y="902"/>
                        <a:pt x="968" y="885"/>
                      </a:cubicBezTo>
                      <a:cubicBezTo>
                        <a:pt x="949" y="903"/>
                        <a:pt x="934" y="901"/>
                        <a:pt x="909" y="900"/>
                      </a:cubicBezTo>
                      <a:cubicBezTo>
                        <a:pt x="930" y="868"/>
                        <a:pt x="950" y="839"/>
                        <a:pt x="994" y="802"/>
                      </a:cubicBezTo>
                      <a:cubicBezTo>
                        <a:pt x="988" y="804"/>
                        <a:pt x="983" y="805"/>
                        <a:pt x="977" y="805"/>
                      </a:cubicBezTo>
                      <a:cubicBezTo>
                        <a:pt x="977" y="796"/>
                        <a:pt x="1002" y="784"/>
                        <a:pt x="1016" y="774"/>
                      </a:cubicBezTo>
                      <a:cubicBezTo>
                        <a:pt x="982" y="773"/>
                        <a:pt x="982" y="773"/>
                        <a:pt x="982" y="773"/>
                      </a:cubicBezTo>
                      <a:cubicBezTo>
                        <a:pt x="1010" y="754"/>
                        <a:pt x="1007" y="731"/>
                        <a:pt x="1049" y="706"/>
                      </a:cubicBezTo>
                      <a:cubicBezTo>
                        <a:pt x="1016" y="702"/>
                        <a:pt x="1119" y="645"/>
                        <a:pt x="1118" y="620"/>
                      </a:cubicBezTo>
                      <a:cubicBezTo>
                        <a:pt x="1133" y="608"/>
                        <a:pt x="1065" y="650"/>
                        <a:pt x="1084" y="622"/>
                      </a:cubicBezTo>
                      <a:cubicBezTo>
                        <a:pt x="1162" y="601"/>
                        <a:pt x="1108" y="585"/>
                        <a:pt x="1191" y="562"/>
                      </a:cubicBezTo>
                      <a:cubicBezTo>
                        <a:pt x="1176" y="544"/>
                        <a:pt x="1176" y="544"/>
                        <a:pt x="1176" y="544"/>
                      </a:cubicBezTo>
                      <a:cubicBezTo>
                        <a:pt x="1220" y="526"/>
                        <a:pt x="1220" y="526"/>
                        <a:pt x="1220" y="526"/>
                      </a:cubicBezTo>
                      <a:cubicBezTo>
                        <a:pt x="1157" y="528"/>
                        <a:pt x="1273" y="481"/>
                        <a:pt x="1268" y="454"/>
                      </a:cubicBezTo>
                      <a:cubicBezTo>
                        <a:pt x="1259" y="459"/>
                        <a:pt x="1254" y="464"/>
                        <a:pt x="1249" y="464"/>
                      </a:cubicBezTo>
                      <a:cubicBezTo>
                        <a:pt x="1263" y="450"/>
                        <a:pt x="1283" y="422"/>
                        <a:pt x="1292" y="434"/>
                      </a:cubicBezTo>
                      <a:cubicBezTo>
                        <a:pt x="1302" y="416"/>
                        <a:pt x="1355" y="344"/>
                        <a:pt x="1297" y="391"/>
                      </a:cubicBezTo>
                      <a:cubicBezTo>
                        <a:pt x="1321" y="379"/>
                        <a:pt x="1288" y="413"/>
                        <a:pt x="1273" y="428"/>
                      </a:cubicBezTo>
                      <a:cubicBezTo>
                        <a:pt x="1239" y="440"/>
                        <a:pt x="1268" y="408"/>
                        <a:pt x="1235" y="418"/>
                      </a:cubicBezTo>
                      <a:cubicBezTo>
                        <a:pt x="1239" y="416"/>
                        <a:pt x="1247" y="410"/>
                        <a:pt x="1254" y="405"/>
                      </a:cubicBezTo>
                      <a:cubicBezTo>
                        <a:pt x="1235" y="411"/>
                        <a:pt x="1235" y="411"/>
                        <a:pt x="1235" y="411"/>
                      </a:cubicBezTo>
                      <a:cubicBezTo>
                        <a:pt x="1292" y="361"/>
                        <a:pt x="1284" y="342"/>
                        <a:pt x="1346" y="291"/>
                      </a:cubicBezTo>
                      <a:cubicBezTo>
                        <a:pt x="1336" y="295"/>
                        <a:pt x="1331" y="294"/>
                        <a:pt x="1340" y="281"/>
                      </a:cubicBezTo>
                      <a:cubicBezTo>
                        <a:pt x="1383" y="255"/>
                        <a:pt x="1383" y="255"/>
                        <a:pt x="1383" y="255"/>
                      </a:cubicBezTo>
                      <a:cubicBezTo>
                        <a:pt x="1402" y="219"/>
                        <a:pt x="1402" y="219"/>
                        <a:pt x="1402" y="219"/>
                      </a:cubicBezTo>
                      <a:cubicBezTo>
                        <a:pt x="1331" y="274"/>
                        <a:pt x="1331" y="274"/>
                        <a:pt x="1331" y="274"/>
                      </a:cubicBezTo>
                      <a:cubicBezTo>
                        <a:pt x="1336" y="260"/>
                        <a:pt x="1361" y="234"/>
                        <a:pt x="1386" y="207"/>
                      </a:cubicBezTo>
                      <a:cubicBezTo>
                        <a:pt x="1403" y="189"/>
                        <a:pt x="1420" y="169"/>
                        <a:pt x="1420" y="156"/>
                      </a:cubicBezTo>
                      <a:cubicBezTo>
                        <a:pt x="1388" y="176"/>
                        <a:pt x="1392" y="162"/>
                        <a:pt x="1389" y="141"/>
                      </a:cubicBezTo>
                      <a:cubicBezTo>
                        <a:pt x="1387" y="121"/>
                        <a:pt x="1376" y="94"/>
                        <a:pt x="1341" y="105"/>
                      </a:cubicBezTo>
                      <a:cubicBezTo>
                        <a:pt x="1345" y="137"/>
                        <a:pt x="1345" y="137"/>
                        <a:pt x="1345" y="137"/>
                      </a:cubicBezTo>
                      <a:cubicBezTo>
                        <a:pt x="1330" y="109"/>
                        <a:pt x="1313" y="108"/>
                        <a:pt x="1298" y="106"/>
                      </a:cubicBezTo>
                      <a:cubicBezTo>
                        <a:pt x="1283" y="105"/>
                        <a:pt x="1270" y="106"/>
                        <a:pt x="1265" y="93"/>
                      </a:cubicBezTo>
                      <a:cubicBezTo>
                        <a:pt x="1289" y="87"/>
                        <a:pt x="1296" y="88"/>
                        <a:pt x="1310" y="87"/>
                      </a:cubicBezTo>
                      <a:cubicBezTo>
                        <a:pt x="1323" y="88"/>
                        <a:pt x="1342" y="83"/>
                        <a:pt x="1388" y="92"/>
                      </a:cubicBezTo>
                      <a:cubicBezTo>
                        <a:pt x="1352" y="73"/>
                        <a:pt x="1344" y="58"/>
                        <a:pt x="1339" y="42"/>
                      </a:cubicBezTo>
                      <a:cubicBezTo>
                        <a:pt x="1333" y="28"/>
                        <a:pt x="1327" y="12"/>
                        <a:pt x="1292" y="22"/>
                      </a:cubicBezTo>
                      <a:cubicBezTo>
                        <a:pt x="1278" y="39"/>
                        <a:pt x="1276" y="51"/>
                        <a:pt x="1251" y="64"/>
                      </a:cubicBezTo>
                      <a:cubicBezTo>
                        <a:pt x="1282" y="27"/>
                        <a:pt x="1214" y="56"/>
                        <a:pt x="1263" y="15"/>
                      </a:cubicBezTo>
                      <a:cubicBezTo>
                        <a:pt x="1237" y="25"/>
                        <a:pt x="1194" y="66"/>
                        <a:pt x="1181" y="71"/>
                      </a:cubicBezTo>
                      <a:cubicBezTo>
                        <a:pt x="1186" y="49"/>
                        <a:pt x="1187" y="29"/>
                        <a:pt x="1189" y="5"/>
                      </a:cubicBezTo>
                      <a:cubicBezTo>
                        <a:pt x="1182" y="15"/>
                        <a:pt x="1182" y="15"/>
                        <a:pt x="1182" y="15"/>
                      </a:cubicBezTo>
                      <a:cubicBezTo>
                        <a:pt x="1149" y="33"/>
                        <a:pt x="1127" y="42"/>
                        <a:pt x="1107" y="47"/>
                      </a:cubicBezTo>
                      <a:cubicBezTo>
                        <a:pt x="1086" y="53"/>
                        <a:pt x="1072" y="51"/>
                        <a:pt x="1061" y="46"/>
                      </a:cubicBezTo>
                      <a:cubicBezTo>
                        <a:pt x="1055" y="44"/>
                        <a:pt x="1050" y="40"/>
                        <a:pt x="1046" y="35"/>
                      </a:cubicBezTo>
                      <a:cubicBezTo>
                        <a:pt x="1041" y="32"/>
                        <a:pt x="1034" y="29"/>
                        <a:pt x="1029" y="25"/>
                      </a:cubicBezTo>
                      <a:cubicBezTo>
                        <a:pt x="1017" y="18"/>
                        <a:pt x="1006" y="10"/>
                        <a:pt x="992" y="5"/>
                      </a:cubicBezTo>
                      <a:cubicBezTo>
                        <a:pt x="963" y="0"/>
                        <a:pt x="925" y="5"/>
                        <a:pt x="871" y="35"/>
                      </a:cubicBezTo>
                      <a:cubicBezTo>
                        <a:pt x="856" y="65"/>
                        <a:pt x="856" y="65"/>
                        <a:pt x="856" y="65"/>
                      </a:cubicBezTo>
                      <a:cubicBezTo>
                        <a:pt x="853" y="53"/>
                        <a:pt x="849" y="43"/>
                        <a:pt x="845" y="33"/>
                      </a:cubicBezTo>
                      <a:cubicBezTo>
                        <a:pt x="858" y="52"/>
                        <a:pt x="812" y="75"/>
                        <a:pt x="796" y="102"/>
                      </a:cubicBezTo>
                      <a:cubicBezTo>
                        <a:pt x="777" y="91"/>
                        <a:pt x="758" y="79"/>
                        <a:pt x="733" y="71"/>
                      </a:cubicBezTo>
                      <a:cubicBezTo>
                        <a:pt x="720" y="97"/>
                        <a:pt x="702" y="153"/>
                        <a:pt x="728" y="13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" name="Freeform 68">
                  <a:extLst>
                    <a:ext uri="{FF2B5EF4-FFF2-40B4-BE49-F238E27FC236}">
                      <a16:creationId xmlns:a16="http://schemas.microsoft.com/office/drawing/2014/main" id="{D9AE237B-EC50-0DA2-CC70-61B9B127D7E0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10059988" y="6029325"/>
                  <a:ext cx="590550" cy="590550"/>
                </a:xfrm>
                <a:custGeom>
                  <a:avLst/>
                  <a:gdLst>
                    <a:gd name="T0" fmla="*/ 1212 w 2424"/>
                    <a:gd name="T1" fmla="*/ 2424 h 2424"/>
                    <a:gd name="T2" fmla="*/ 0 w 2424"/>
                    <a:gd name="T3" fmla="*/ 1212 h 2424"/>
                    <a:gd name="T4" fmla="*/ 1212 w 2424"/>
                    <a:gd name="T5" fmla="*/ 0 h 2424"/>
                    <a:gd name="T6" fmla="*/ 2424 w 2424"/>
                    <a:gd name="T7" fmla="*/ 1212 h 2424"/>
                    <a:gd name="T8" fmla="*/ 1212 w 2424"/>
                    <a:gd name="T9" fmla="*/ 2424 h 2424"/>
                    <a:gd name="T10" fmla="*/ 1212 w 2424"/>
                    <a:gd name="T11" fmla="*/ 122 h 2424"/>
                    <a:gd name="T12" fmla="*/ 122 w 2424"/>
                    <a:gd name="T13" fmla="*/ 1212 h 2424"/>
                    <a:gd name="T14" fmla="*/ 1212 w 2424"/>
                    <a:gd name="T15" fmla="*/ 2302 h 2424"/>
                    <a:gd name="T16" fmla="*/ 2302 w 2424"/>
                    <a:gd name="T17" fmla="*/ 1212 h 2424"/>
                    <a:gd name="T18" fmla="*/ 1212 w 2424"/>
                    <a:gd name="T19" fmla="*/ 122 h 2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24" h="2424">
                      <a:moveTo>
                        <a:pt x="1212" y="2424"/>
                      </a:moveTo>
                      <a:cubicBezTo>
                        <a:pt x="544" y="2424"/>
                        <a:pt x="0" y="1880"/>
                        <a:pt x="0" y="1212"/>
                      </a:cubicBezTo>
                      <a:cubicBezTo>
                        <a:pt x="0" y="544"/>
                        <a:pt x="544" y="0"/>
                        <a:pt x="1212" y="0"/>
                      </a:cubicBezTo>
                      <a:cubicBezTo>
                        <a:pt x="1880" y="0"/>
                        <a:pt x="2424" y="544"/>
                        <a:pt x="2424" y="1212"/>
                      </a:cubicBezTo>
                      <a:cubicBezTo>
                        <a:pt x="2424" y="1880"/>
                        <a:pt x="1880" y="2424"/>
                        <a:pt x="1212" y="2424"/>
                      </a:cubicBezTo>
                      <a:close/>
                      <a:moveTo>
                        <a:pt x="1212" y="122"/>
                      </a:moveTo>
                      <a:cubicBezTo>
                        <a:pt x="611" y="122"/>
                        <a:pt x="122" y="611"/>
                        <a:pt x="122" y="1212"/>
                      </a:cubicBezTo>
                      <a:cubicBezTo>
                        <a:pt x="122" y="1813"/>
                        <a:pt x="611" y="2302"/>
                        <a:pt x="1212" y="2302"/>
                      </a:cubicBezTo>
                      <a:cubicBezTo>
                        <a:pt x="1813" y="2302"/>
                        <a:pt x="2302" y="1813"/>
                        <a:pt x="2302" y="1212"/>
                      </a:cubicBezTo>
                      <a:cubicBezTo>
                        <a:pt x="2302" y="611"/>
                        <a:pt x="1813" y="122"/>
                        <a:pt x="1212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424F4D5-88FD-CDE2-E1F9-7C4BEC38FE5D}"/>
                </a:ext>
              </a:extLst>
            </p:cNvPr>
            <p:cNvSpPr/>
            <p:nvPr userDrawn="1"/>
          </p:nvSpPr>
          <p:spPr>
            <a:xfrm>
              <a:off x="10833073" y="5960317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8FC5AA1E-2BD1-D264-B07C-1BB898B027DF}"/>
                </a:ext>
              </a:extLst>
            </p:cNvPr>
            <p:cNvGrpSpPr/>
            <p:nvPr userDrawn="1"/>
          </p:nvGrpSpPr>
          <p:grpSpPr>
            <a:xfrm>
              <a:off x="10898188" y="6026150"/>
              <a:ext cx="588962" cy="588963"/>
              <a:chOff x="10898188" y="6026150"/>
              <a:chExt cx="588962" cy="588963"/>
            </a:xfrm>
            <a:grpFill/>
          </p:grpSpPr>
          <p:sp>
            <p:nvSpPr>
              <p:cNvPr id="13" name="Freeform 72">
                <a:extLst>
                  <a:ext uri="{FF2B5EF4-FFF2-40B4-BE49-F238E27FC236}">
                    <a16:creationId xmlns:a16="http://schemas.microsoft.com/office/drawing/2014/main" id="{ED247FD6-1E4F-92BA-49B6-477CEAA0060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898188" y="6026150"/>
                <a:ext cx="588962" cy="588963"/>
              </a:xfrm>
              <a:custGeom>
                <a:avLst/>
                <a:gdLst>
                  <a:gd name="T0" fmla="*/ 1212 w 2424"/>
                  <a:gd name="T1" fmla="*/ 2424 h 2424"/>
                  <a:gd name="T2" fmla="*/ 0 w 2424"/>
                  <a:gd name="T3" fmla="*/ 1212 h 2424"/>
                  <a:gd name="T4" fmla="*/ 1212 w 2424"/>
                  <a:gd name="T5" fmla="*/ 0 h 2424"/>
                  <a:gd name="T6" fmla="*/ 2424 w 2424"/>
                  <a:gd name="T7" fmla="*/ 1212 h 2424"/>
                  <a:gd name="T8" fmla="*/ 1212 w 2424"/>
                  <a:gd name="T9" fmla="*/ 2424 h 2424"/>
                  <a:gd name="T10" fmla="*/ 1212 w 2424"/>
                  <a:gd name="T11" fmla="*/ 122 h 2424"/>
                  <a:gd name="T12" fmla="*/ 122 w 2424"/>
                  <a:gd name="T13" fmla="*/ 1212 h 2424"/>
                  <a:gd name="T14" fmla="*/ 1212 w 2424"/>
                  <a:gd name="T15" fmla="*/ 2302 h 2424"/>
                  <a:gd name="T16" fmla="*/ 2302 w 2424"/>
                  <a:gd name="T17" fmla="*/ 1212 h 2424"/>
                  <a:gd name="T18" fmla="*/ 1212 w 2424"/>
                  <a:gd name="T19" fmla="*/ 122 h 2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24" h="2424">
                    <a:moveTo>
                      <a:pt x="1212" y="2424"/>
                    </a:moveTo>
                    <a:cubicBezTo>
                      <a:pt x="544" y="2424"/>
                      <a:pt x="0" y="1880"/>
                      <a:pt x="0" y="1212"/>
                    </a:cubicBezTo>
                    <a:cubicBezTo>
                      <a:pt x="0" y="544"/>
                      <a:pt x="544" y="0"/>
                      <a:pt x="1212" y="0"/>
                    </a:cubicBezTo>
                    <a:cubicBezTo>
                      <a:pt x="1880" y="0"/>
                      <a:pt x="2424" y="544"/>
                      <a:pt x="2424" y="1212"/>
                    </a:cubicBezTo>
                    <a:cubicBezTo>
                      <a:pt x="2424" y="1880"/>
                      <a:pt x="1880" y="2424"/>
                      <a:pt x="1212" y="2424"/>
                    </a:cubicBezTo>
                    <a:close/>
                    <a:moveTo>
                      <a:pt x="1212" y="122"/>
                    </a:moveTo>
                    <a:cubicBezTo>
                      <a:pt x="611" y="122"/>
                      <a:pt x="122" y="611"/>
                      <a:pt x="122" y="1212"/>
                    </a:cubicBezTo>
                    <a:cubicBezTo>
                      <a:pt x="122" y="1813"/>
                      <a:pt x="611" y="2302"/>
                      <a:pt x="1212" y="2302"/>
                    </a:cubicBezTo>
                    <a:cubicBezTo>
                      <a:pt x="1813" y="2302"/>
                      <a:pt x="2302" y="1813"/>
                      <a:pt x="2302" y="1212"/>
                    </a:cubicBezTo>
                    <a:cubicBezTo>
                      <a:pt x="2302" y="611"/>
                      <a:pt x="1813" y="122"/>
                      <a:pt x="1212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" name="Oval 73">
                <a:extLst>
                  <a:ext uri="{FF2B5EF4-FFF2-40B4-BE49-F238E27FC236}">
                    <a16:creationId xmlns:a16="http://schemas.microsoft.com/office/drawing/2014/main" id="{60EBC82D-11F1-1C42-23D5-00318DCECD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083925" y="6292850"/>
                <a:ext cx="31750" cy="317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" name="Oval 74">
                <a:extLst>
                  <a:ext uri="{FF2B5EF4-FFF2-40B4-BE49-F238E27FC236}">
                    <a16:creationId xmlns:a16="http://schemas.microsoft.com/office/drawing/2014/main" id="{990A9948-5A4E-3034-B074-833ADCC7EC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283950" y="6380163"/>
                <a:ext cx="31750" cy="317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Oval 75">
                <a:extLst>
                  <a:ext uri="{FF2B5EF4-FFF2-40B4-BE49-F238E27FC236}">
                    <a16:creationId xmlns:a16="http://schemas.microsoft.com/office/drawing/2014/main" id="{91B1866F-9C87-3F68-948D-167C7A4A4B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239500" y="6286500"/>
                <a:ext cx="31750" cy="317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Oval 76">
                <a:extLst>
                  <a:ext uri="{FF2B5EF4-FFF2-40B4-BE49-F238E27FC236}">
                    <a16:creationId xmlns:a16="http://schemas.microsoft.com/office/drawing/2014/main" id="{7907B54A-3EFA-7169-AE27-DD2C511583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288713" y="6292850"/>
                <a:ext cx="63500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Oval 77">
                <a:extLst>
                  <a:ext uri="{FF2B5EF4-FFF2-40B4-BE49-F238E27FC236}">
                    <a16:creationId xmlns:a16="http://schemas.microsoft.com/office/drawing/2014/main" id="{550D746A-3AA7-7C58-99A0-D711454B4B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131550" y="6230938"/>
                <a:ext cx="55562" cy="55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Oval 78">
                <a:extLst>
                  <a:ext uri="{FF2B5EF4-FFF2-40B4-BE49-F238E27FC236}">
                    <a16:creationId xmlns:a16="http://schemas.microsoft.com/office/drawing/2014/main" id="{53D83F14-7C85-B590-71E2-3560367848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218863" y="6180138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Oval 79">
                <a:extLst>
                  <a:ext uri="{FF2B5EF4-FFF2-40B4-BE49-F238E27FC236}">
                    <a16:creationId xmlns:a16="http://schemas.microsoft.com/office/drawing/2014/main" id="{3E13E154-0CE5-5A22-9B0F-FA73B193EA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998200" y="6302375"/>
                <a:ext cx="61912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Oval 80">
                <a:extLst>
                  <a:ext uri="{FF2B5EF4-FFF2-40B4-BE49-F238E27FC236}">
                    <a16:creationId xmlns:a16="http://schemas.microsoft.com/office/drawing/2014/main" id="{2CF21284-F8FD-B6DD-3B21-D06464AFD3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079163" y="6426200"/>
                <a:ext cx="47625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Oval 81">
                <a:extLst>
                  <a:ext uri="{FF2B5EF4-FFF2-40B4-BE49-F238E27FC236}">
                    <a16:creationId xmlns:a16="http://schemas.microsoft.com/office/drawing/2014/main" id="{F6FE9D98-D5A6-40A1-1695-2008103652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256963" y="6424613"/>
                <a:ext cx="39687" cy="396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Oval 82">
                <a:extLst>
                  <a:ext uri="{FF2B5EF4-FFF2-40B4-BE49-F238E27FC236}">
                    <a16:creationId xmlns:a16="http://schemas.microsoft.com/office/drawing/2014/main" id="{EFCA6565-126C-DB6F-BF6E-6AD297056A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158538" y="6159500"/>
                <a:ext cx="50800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" name="Oval 83">
                <a:extLst>
                  <a:ext uri="{FF2B5EF4-FFF2-40B4-BE49-F238E27FC236}">
                    <a16:creationId xmlns:a16="http://schemas.microsoft.com/office/drawing/2014/main" id="{CF5EF137-F88A-32C4-BBF7-F5C35A4298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122025" y="6332538"/>
                <a:ext cx="61912" cy="61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Oval 84">
                <a:extLst>
                  <a:ext uri="{FF2B5EF4-FFF2-40B4-BE49-F238E27FC236}">
                    <a16:creationId xmlns:a16="http://schemas.microsoft.com/office/drawing/2014/main" id="{236A0303-81E8-B0D8-806B-76E2444F30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210925" y="6356350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" name="Oval 85">
                <a:extLst>
                  <a:ext uri="{FF2B5EF4-FFF2-40B4-BE49-F238E27FC236}">
                    <a16:creationId xmlns:a16="http://schemas.microsoft.com/office/drawing/2014/main" id="{A08C9D2A-32A2-0FB8-9AC2-489B72EC7E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061700" y="6367463"/>
                <a:ext cx="36512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Oval 86">
                <a:extLst>
                  <a:ext uri="{FF2B5EF4-FFF2-40B4-BE49-F238E27FC236}">
                    <a16:creationId xmlns:a16="http://schemas.microsoft.com/office/drawing/2014/main" id="{FFFC85B3-DC7F-7B3B-B34D-37DCCE79E8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158538" y="6415088"/>
                <a:ext cx="68262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Oval 87">
                <a:extLst>
                  <a:ext uri="{FF2B5EF4-FFF2-40B4-BE49-F238E27FC236}">
                    <a16:creationId xmlns:a16="http://schemas.microsoft.com/office/drawing/2014/main" id="{8306DDF2-DCA6-9991-7349-2CFFA05AF6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341100" y="6364288"/>
                <a:ext cx="46037" cy="460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Oval 88">
                <a:extLst>
                  <a:ext uri="{FF2B5EF4-FFF2-40B4-BE49-F238E27FC236}">
                    <a16:creationId xmlns:a16="http://schemas.microsoft.com/office/drawing/2014/main" id="{8874CB8F-B8D3-D5E4-F15C-753BAEF209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179175" y="6288088"/>
                <a:ext cx="44450" cy="44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62" name="Datumsplatzhalter 3">
            <a:extLst>
              <a:ext uri="{FF2B5EF4-FFF2-40B4-BE49-F238E27FC236}">
                <a16:creationId xmlns:a16="http://schemas.microsoft.com/office/drawing/2014/main" id="{12DC2E86-F396-A817-E5D4-95B43113B9A3}"/>
              </a:ext>
            </a:extLst>
          </p:cNvPr>
          <p:cNvSpPr txBox="1">
            <a:spLocks/>
          </p:cNvSpPr>
          <p:nvPr userDrawn="1"/>
        </p:nvSpPr>
        <p:spPr>
          <a:xfrm>
            <a:off x="624257" y="6438220"/>
            <a:ext cx="35151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K. Werner | Systemlösung </a:t>
            </a:r>
            <a:r>
              <a:rPr lang="de-DE" dirty="0" err="1"/>
              <a:t>Replano</a:t>
            </a:r>
            <a:r>
              <a:rPr lang="de-DE" dirty="0"/>
              <a:t> | 2023</a:t>
            </a:r>
          </a:p>
        </p:txBody>
      </p:sp>
      <p:sp>
        <p:nvSpPr>
          <p:cNvPr id="66" name="Foliennummernplatzhalter 5">
            <a:extLst>
              <a:ext uri="{FF2B5EF4-FFF2-40B4-BE49-F238E27FC236}">
                <a16:creationId xmlns:a16="http://schemas.microsoft.com/office/drawing/2014/main" id="{6DBEAEA0-EC6E-B73F-F33F-CC499A7F3FF8}"/>
              </a:ext>
            </a:extLst>
          </p:cNvPr>
          <p:cNvSpPr txBox="1">
            <a:spLocks/>
          </p:cNvSpPr>
          <p:nvPr userDrawn="1"/>
        </p:nvSpPr>
        <p:spPr>
          <a:xfrm>
            <a:off x="9367058" y="643822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95D0F9-FFCE-450D-99AE-EBEB27FF75D0}" type="slidenum">
              <a:rPr lang="de-DE" sz="1200" smtClean="0"/>
              <a:pPr algn="r"/>
              <a:t>‹Nr.›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3348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11E8FF8-7014-645D-7340-2850A3BA7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-672" r="40808" b="-190"/>
          <a:stretch/>
        </p:blipFill>
        <p:spPr>
          <a:xfrm>
            <a:off x="0" y="939348"/>
            <a:ext cx="12194415" cy="454532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0126E38-88F6-B466-BD9F-0FB6275EB014}"/>
              </a:ext>
            </a:extLst>
          </p:cNvPr>
          <p:cNvSpPr txBox="1"/>
          <p:nvPr userDrawn="1"/>
        </p:nvSpPr>
        <p:spPr>
          <a:xfrm>
            <a:off x="6051018" y="996696"/>
            <a:ext cx="560758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4800" b="1" spc="300" dirty="0">
                <a:ln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Colors</a:t>
            </a:r>
            <a:r>
              <a:rPr lang="de-DE" sz="4800" b="1" spc="3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e-DE" sz="4800" b="1" spc="300" dirty="0">
                <a:ln>
                  <a:solidFill>
                    <a:schemeClr val="tx1"/>
                  </a:solidFill>
                </a:ln>
                <a:solidFill>
                  <a:srgbClr val="009B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&amp;</a:t>
            </a:r>
            <a:r>
              <a:rPr lang="de-DE" sz="4800" b="1" spc="300" dirty="0">
                <a:solidFill>
                  <a:srgbClr val="009B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de-DE" sz="4800" b="1" spc="300" dirty="0">
                <a:ln>
                  <a:solidFill>
                    <a:schemeClr val="tx1"/>
                  </a:solidFill>
                </a:ln>
                <a:solidFill>
                  <a:srgbClr val="009B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Solutions</a:t>
            </a:r>
            <a:endParaRPr lang="de-DE" sz="4800" spc="300" dirty="0">
              <a:ln>
                <a:solidFill>
                  <a:schemeClr val="tx1"/>
                </a:solidFill>
              </a:ln>
              <a:solidFill>
                <a:srgbClr val="009B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C62244-A641-CA03-0068-310D844F12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08" y="253087"/>
            <a:ext cx="2371044" cy="50400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73314B2-6D7B-AF8B-7AD0-9E2A65028344}"/>
              </a:ext>
            </a:extLst>
          </p:cNvPr>
          <p:cNvGrpSpPr/>
          <p:nvPr userDrawn="1"/>
        </p:nvGrpSpPr>
        <p:grpSpPr>
          <a:xfrm>
            <a:off x="0" y="5960317"/>
            <a:ext cx="12192000" cy="897684"/>
            <a:chOff x="0" y="5960317"/>
            <a:chExt cx="12192000" cy="897684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9E140E3B-9681-988A-CCD4-33F8A2E77B7C}"/>
                </a:ext>
              </a:extLst>
            </p:cNvPr>
            <p:cNvSpPr/>
            <p:nvPr userDrawn="1"/>
          </p:nvSpPr>
          <p:spPr>
            <a:xfrm>
              <a:off x="0" y="6417087"/>
              <a:ext cx="12192000" cy="44091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910D25B1-4AB0-58EC-3AED-2BB29A1FEB49}"/>
                </a:ext>
              </a:extLst>
            </p:cNvPr>
            <p:cNvSpPr/>
            <p:nvPr userDrawn="1"/>
          </p:nvSpPr>
          <p:spPr>
            <a:xfrm>
              <a:off x="8317832" y="5960317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AAC8F56-8AEB-E45D-AC6F-72002F41B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3566" y="6025687"/>
              <a:ext cx="588532" cy="589260"/>
            </a:xfrm>
            <a:prstGeom prst="rect">
              <a:avLst/>
            </a:prstGeom>
          </p:spPr>
        </p:pic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F55549EC-B471-C11D-93FA-0BA1AC40A48E}"/>
                </a:ext>
              </a:extLst>
            </p:cNvPr>
            <p:cNvSpPr/>
            <p:nvPr userDrawn="1"/>
          </p:nvSpPr>
          <p:spPr>
            <a:xfrm>
              <a:off x="9157555" y="5960317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31A03E89-9840-F0B4-243C-24398AA9AFE2}"/>
                </a:ext>
              </a:extLst>
            </p:cNvPr>
            <p:cNvSpPr/>
            <p:nvPr userDrawn="1"/>
          </p:nvSpPr>
          <p:spPr>
            <a:xfrm>
              <a:off x="9995314" y="5964886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5B2724B-58A8-0E4E-09E0-9495C13DF580}"/>
                </a:ext>
              </a:extLst>
            </p:cNvPr>
            <p:cNvSpPr/>
            <p:nvPr userDrawn="1"/>
          </p:nvSpPr>
          <p:spPr>
            <a:xfrm>
              <a:off x="10833073" y="5960317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7435C8C2-D0C7-8EE2-F477-B8EA4F8F9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0756" y="6024547"/>
              <a:ext cx="589670" cy="590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8DC8FD0-CBDC-7C96-C6FB-33AFFCF2E6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0114" y="6029686"/>
              <a:ext cx="590400" cy="5904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30B6900-2A77-51B2-80CD-75AA66C93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8238" y="6025117"/>
              <a:ext cx="589671" cy="59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981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15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B8394-2261-382C-586D-C5CE94CD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57" y="274310"/>
            <a:ext cx="8466304" cy="813454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009BDE"/>
                </a:solidFill>
              </a:rPr>
              <a:t>Systemlösung </a:t>
            </a:r>
            <a:r>
              <a:rPr lang="de-DE" sz="2800" b="1" dirty="0" err="1">
                <a:solidFill>
                  <a:srgbClr val="009BDE"/>
                </a:solidFill>
              </a:rPr>
              <a:t>Replano</a:t>
            </a:r>
            <a:r>
              <a:rPr lang="de-DE" sz="2800" b="1" dirty="0">
                <a:solidFill>
                  <a:srgbClr val="009BDE"/>
                </a:solidFill>
              </a:rPr>
              <a:t> HDPE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8FD6C3-4E23-DE4A-2193-12960AA5C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66" y="1295046"/>
            <a:ext cx="6003668" cy="38795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65204AF-8DDA-DB5C-58D4-809A61522ACB}"/>
              </a:ext>
            </a:extLst>
          </p:cNvPr>
          <p:cNvSpPr txBox="1"/>
          <p:nvPr/>
        </p:nvSpPr>
        <p:spPr>
          <a:xfrm>
            <a:off x="1369669" y="5381897"/>
            <a:ext cx="9452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Kooperation mit den Firmen </a:t>
            </a:r>
            <a:r>
              <a:rPr lang="de-DE" sz="24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Replano</a:t>
            </a:r>
            <a:r>
              <a:rPr lang="de-DE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Karl Finke &amp; W. Müller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67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B8394-2261-382C-586D-C5CE94CD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57" y="274310"/>
            <a:ext cx="8466304" cy="813454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009BDE"/>
                </a:solidFill>
              </a:rPr>
              <a:t>Systemlösung </a:t>
            </a:r>
            <a:r>
              <a:rPr lang="de-DE" sz="2800" b="1" dirty="0" err="1">
                <a:solidFill>
                  <a:srgbClr val="009BDE"/>
                </a:solidFill>
              </a:rPr>
              <a:t>Replano</a:t>
            </a:r>
            <a:r>
              <a:rPr lang="de-DE" sz="2800" b="1" dirty="0">
                <a:solidFill>
                  <a:srgbClr val="009BDE"/>
                </a:solidFill>
              </a:rPr>
              <a:t> HDPE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03A6DE-1352-6434-8E0D-4C4B20F18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7" b="99205" l="9983" r="89845">
                        <a14:foregroundMark x1="20321" y1="79070" x2="19449" y2="99205"/>
                        <a14:foregroundMark x1="19449" y1="99205" x2="19449" y2="99205"/>
                        <a14:foregroundMark x1="78321" y1="87172" x2="82642" y2="96625"/>
                        <a14:foregroundMark x1="77281" y1="56121" x2="82100" y2="69475"/>
                        <a14:foregroundMark x1="76764" y1="54054" x2="81928" y2="54054"/>
                        <a14:foregroundMark x1="20568" y1="78060" x2="21343" y2="77742"/>
                        <a14:backgroundMark x1="77453" y1="85215" x2="81583" y2="84261"/>
                        <a14:backgroundMark x1="84165" y1="96343" x2="83821" y2="99523"/>
                        <a14:backgroundMark x1="76764" y1="84897" x2="78055" y2="84897"/>
                        <a14:backgroundMark x1="78916" y1="74722" x2="82960" y2="73609"/>
                        <a14:backgroundMark x1="20396" y1="76789" x2="20953" y2="76789"/>
                        <a14:backgroundMark x1="19966" y1="76471" x2="20998" y2="76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07" y="2121745"/>
            <a:ext cx="4829257" cy="26145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66D9F54-494C-2B86-0D13-1388AA2C7D89}"/>
              </a:ext>
            </a:extLst>
          </p:cNvPr>
          <p:cNvSpPr txBox="1"/>
          <p:nvPr/>
        </p:nvSpPr>
        <p:spPr>
          <a:xfrm>
            <a:off x="677738" y="1567543"/>
            <a:ext cx="48292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Ziel der Kooperation:</a:t>
            </a:r>
          </a:p>
          <a:p>
            <a:pPr>
              <a:lnSpc>
                <a:spcPct val="150000"/>
              </a:lnSpc>
            </a:pPr>
            <a:endParaRPr lang="de-D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9BDE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Einsatz von recycelter Ware</a:t>
            </a:r>
          </a:p>
          <a:p>
            <a:pPr marL="285750" indent="-285750">
              <a:lnSpc>
                <a:spcPct val="150000"/>
              </a:lnSpc>
              <a:buClr>
                <a:srgbClr val="009BDE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Füllgutschutz</a:t>
            </a:r>
          </a:p>
          <a:p>
            <a:pPr marL="285750" indent="-285750">
              <a:lnSpc>
                <a:spcPct val="150000"/>
              </a:lnSpc>
              <a:buClr>
                <a:srgbClr val="009BDE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Freie Farbauswahl</a:t>
            </a:r>
          </a:p>
          <a:p>
            <a:pPr marL="285750" indent="-285750">
              <a:lnSpc>
                <a:spcPct val="150000"/>
              </a:lnSpc>
              <a:buClr>
                <a:srgbClr val="009BDE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Gute Verarbeitbarkeit</a:t>
            </a:r>
          </a:p>
          <a:p>
            <a:pPr marL="285750" indent="-285750">
              <a:lnSpc>
                <a:spcPct val="150000"/>
              </a:lnSpc>
              <a:buClr>
                <a:srgbClr val="009BDE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Erneute Recyclingfähigkeit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9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B8394-2261-382C-586D-C5CE94CD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57" y="274310"/>
            <a:ext cx="8466304" cy="813454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009BDE"/>
                </a:solidFill>
              </a:rPr>
              <a:t>Systemlösung </a:t>
            </a:r>
            <a:r>
              <a:rPr lang="de-DE" sz="2800" b="1" dirty="0" err="1">
                <a:solidFill>
                  <a:srgbClr val="009BDE"/>
                </a:solidFill>
              </a:rPr>
              <a:t>Replano</a:t>
            </a:r>
            <a:r>
              <a:rPr lang="de-DE" sz="2800" b="1" dirty="0">
                <a:solidFill>
                  <a:srgbClr val="009BDE"/>
                </a:solidFill>
              </a:rPr>
              <a:t> HDPE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AA094FF-8143-9A5E-9E6E-5F35419A2D2B}"/>
              </a:ext>
            </a:extLst>
          </p:cNvPr>
          <p:cNvGrpSpPr/>
          <p:nvPr/>
        </p:nvGrpSpPr>
        <p:grpSpPr>
          <a:xfrm>
            <a:off x="2148907" y="1948142"/>
            <a:ext cx="8466304" cy="3135540"/>
            <a:chOff x="2148907" y="1948142"/>
            <a:chExt cx="6315035" cy="240162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305BF4CD-56CC-B841-7567-B8DC2F61ACE3}"/>
                </a:ext>
              </a:extLst>
            </p:cNvPr>
            <p:cNvSpPr txBox="1"/>
            <p:nvPr/>
          </p:nvSpPr>
          <p:spPr>
            <a:xfrm>
              <a:off x="5394960" y="3053439"/>
              <a:ext cx="1974743" cy="49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Replano</a:t>
              </a:r>
              <a:r>
                <a:rPr lang="de-DE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Grau 0512 HDPE</a:t>
              </a:r>
            </a:p>
            <a:p>
              <a:r>
                <a:rPr lang="de-DE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60% Mittelschicht recycelt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E613A1D-5F80-C83D-CD20-3CC46D561211}"/>
                </a:ext>
              </a:extLst>
            </p:cNvPr>
            <p:cNvSpPr txBox="1"/>
            <p:nvPr/>
          </p:nvSpPr>
          <p:spPr>
            <a:xfrm>
              <a:off x="5394960" y="3821793"/>
              <a:ext cx="2007600" cy="49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C90D0D"/>
                  </a:solidFill>
                </a:rPr>
                <a:t>Fibacomp</a:t>
              </a:r>
              <a:r>
                <a:rPr lang="de-DE" dirty="0">
                  <a:solidFill>
                    <a:srgbClr val="C90D0D"/>
                  </a:solidFill>
                </a:rPr>
                <a:t> Rot PE10001720</a:t>
              </a:r>
            </a:p>
            <a:p>
              <a:r>
                <a:rPr lang="de-DE" dirty="0">
                  <a:solidFill>
                    <a:srgbClr val="C90D0D"/>
                  </a:solidFill>
                </a:rPr>
                <a:t>20% Deco-Schicht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476D7FB-6EF1-FA0E-E590-C5738B1025FD}"/>
                </a:ext>
              </a:extLst>
            </p:cNvPr>
            <p:cNvSpPr txBox="1"/>
            <p:nvPr/>
          </p:nvSpPr>
          <p:spPr>
            <a:xfrm>
              <a:off x="5394960" y="2305530"/>
              <a:ext cx="30689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Hostalen</a:t>
              </a:r>
              <a:r>
                <a:rPr lang="de-DE" dirty="0"/>
                <a:t> GF 4750 HD-PE Natur</a:t>
              </a:r>
            </a:p>
            <a:p>
              <a:r>
                <a:rPr lang="de-DE" dirty="0"/>
                <a:t>20 % Innenschicht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33606419-A3B3-A410-1624-80DB0CDA78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3902" y="2005324"/>
              <a:ext cx="2199786" cy="2287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A537740-266B-3F59-CEF9-B67FE09968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8877" y="2291234"/>
              <a:ext cx="1649839" cy="17154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5AB961C-C034-02C6-5212-467DDA3AE6EA}"/>
                </a:ext>
              </a:extLst>
            </p:cNvPr>
            <p:cNvSpPr/>
            <p:nvPr/>
          </p:nvSpPr>
          <p:spPr>
            <a:xfrm>
              <a:off x="2590003" y="2405596"/>
              <a:ext cx="1427585" cy="14867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089F5A63-3901-8B56-E7F4-052B38AA3E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907" y="1948142"/>
              <a:ext cx="2309775" cy="2401626"/>
            </a:xfrm>
            <a:prstGeom prst="ellipse">
              <a:avLst/>
            </a:prstGeom>
            <a:noFill/>
            <a:ln w="63500">
              <a:solidFill>
                <a:srgbClr val="C9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FE9BD5E0-5B14-4320-3758-B25186ECA549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4367213" y="3632415"/>
              <a:ext cx="1027747" cy="436903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9ECCF16F-2061-EC63-5020-AAB3593CCBEA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>
              <a:off x="4239842" y="3246138"/>
              <a:ext cx="1155118" cy="5482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817EF821-C3A5-6A16-F93F-74AFD4AA9AFB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flipV="1">
              <a:off x="4017588" y="2628696"/>
              <a:ext cx="1377372" cy="38034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036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B8394-2261-382C-586D-C5CE94CD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57" y="274310"/>
            <a:ext cx="8466304" cy="813454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009BDE"/>
                </a:solidFill>
              </a:rPr>
              <a:t>Systemlösung </a:t>
            </a:r>
            <a:r>
              <a:rPr lang="de-DE" sz="2800" b="1" dirty="0" err="1">
                <a:solidFill>
                  <a:srgbClr val="009BDE"/>
                </a:solidFill>
              </a:rPr>
              <a:t>Replano</a:t>
            </a:r>
            <a:r>
              <a:rPr lang="de-DE" sz="2800" b="1" dirty="0">
                <a:solidFill>
                  <a:srgbClr val="009BDE"/>
                </a:solidFill>
              </a:rPr>
              <a:t> HDPE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EE020C-1A40-86A2-ABAF-73ECA9F3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57" y="1140031"/>
            <a:ext cx="5815872" cy="503693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Fibacomp</a:t>
            </a:r>
            <a:r>
              <a:rPr lang="de-DE" dirty="0"/>
              <a:t> HDPE</a:t>
            </a:r>
          </a:p>
          <a:p>
            <a:pPr>
              <a:lnSpc>
                <a:spcPct val="150000"/>
              </a:lnSpc>
              <a:buClr>
                <a:srgbClr val="009BDE"/>
              </a:buClr>
            </a:pPr>
            <a:r>
              <a:rPr lang="de-DE" sz="2400" dirty="0"/>
              <a:t>Ausgezeichnete Verteilung – keine Schlieren</a:t>
            </a:r>
          </a:p>
          <a:p>
            <a:pPr>
              <a:lnSpc>
                <a:spcPct val="150000"/>
              </a:lnSpc>
              <a:buClr>
                <a:srgbClr val="009BDE"/>
              </a:buClr>
            </a:pPr>
            <a:r>
              <a:rPr lang="de-DE" sz="2400" dirty="0"/>
              <a:t>Keine Additive nötig</a:t>
            </a:r>
          </a:p>
          <a:p>
            <a:pPr>
              <a:lnSpc>
                <a:spcPct val="150000"/>
              </a:lnSpc>
              <a:buClr>
                <a:srgbClr val="009BDE"/>
              </a:buClr>
            </a:pPr>
            <a:r>
              <a:rPr lang="de-DE" sz="2400" dirty="0"/>
              <a:t>Gut recycelbar</a:t>
            </a:r>
          </a:p>
          <a:p>
            <a:pPr>
              <a:lnSpc>
                <a:spcPct val="150000"/>
              </a:lnSpc>
              <a:buClr>
                <a:srgbClr val="009BDE"/>
              </a:buClr>
            </a:pPr>
            <a:r>
              <a:rPr lang="de-DE" sz="2400" dirty="0"/>
              <a:t>Viele Farben möglich</a:t>
            </a:r>
          </a:p>
          <a:p>
            <a:pPr>
              <a:lnSpc>
                <a:spcPct val="150000"/>
              </a:lnSpc>
              <a:buClr>
                <a:srgbClr val="009BDE"/>
              </a:buClr>
            </a:pPr>
            <a:r>
              <a:rPr lang="de-DE" sz="2400" dirty="0"/>
              <a:t>Temperaturstabilität über 300 °C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F184FF-9293-8631-8EA8-1D781E42E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2833" l="10000" r="90000">
                        <a14:foregroundMark x1="48750" y1="9333" x2="57729" y2="9067"/>
                        <a14:foregroundMark x1="33625" y1="34500" x2="31625" y2="34000"/>
                        <a14:foregroundMark x1="33000" y1="33000" x2="41375" y2="43833"/>
                        <a14:foregroundMark x1="47375" y1="38667" x2="48500" y2="41667"/>
                        <a14:foregroundMark x1="33375" y1="89167" x2="36625" y2="89167"/>
                        <a14:foregroundMark x1="45750" y1="92833" x2="51250" y2="90667"/>
                        <a14:foregroundMark x1="65875" y1="13500" x2="67080" y2="14482"/>
                        <a14:foregroundMark x1="78486" y1="19496" x2="78875" y2="19667"/>
                        <a14:foregroundMark x1="76375" y1="20667" x2="78750" y2="19667"/>
                        <a14:foregroundMark x1="74875" y1="21167" x2="78000" y2="19500"/>
                        <a14:backgroundMark x1="59000" y1="9000" x2="61750" y2="9000"/>
                        <a14:backgroundMark x1="58000" y1="8500" x2="61125" y2="8500"/>
                        <a14:backgroundMark x1="70500" y1="14167" x2="76000" y2="18833"/>
                        <a14:backgroundMark x1="68250" y1="13000" x2="71750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93" y="2182700"/>
            <a:ext cx="3323467" cy="24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3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B71C4DA-7E28-8A72-9B9C-9D4E463CF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562335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ke Vorlage neu" id="{1B80660E-30F6-469A-ACDE-7B0F2FAC6605}" vid="{3DB29E45-AFCF-4DC4-9059-BAB2E92495C5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ke Vorlage neu" id="{1B80660E-30F6-469A-ACDE-7B0F2FAC6605}" vid="{0F8987B9-A85B-4C1F-8AB9-FD67CA7CED12}"/>
    </a:ext>
  </a:extLst>
</a:theme>
</file>

<file path=ppt/theme/theme3.xml><?xml version="1.0" encoding="utf-8"?>
<a:theme xmlns:a="http://schemas.openxmlformats.org/drawingml/2006/main" name="Abschluss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ke Vorlage neu" id="{1B80660E-30F6-469A-ACDE-7B0F2FAC6605}" vid="{7C0FF9CC-1835-415D-9CBC-E9A2ACE069B1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Finke Vorlage neu</Template>
  <TotalTime>0</TotalTime>
  <Words>81</Words>
  <Application>Microsoft Office PowerPoint</Application>
  <PresentationFormat>Breitbild</PresentationFormat>
  <Paragraphs>24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Verdana</vt:lpstr>
      <vt:lpstr>Titelfolie</vt:lpstr>
      <vt:lpstr>Benutzerdefiniertes Design</vt:lpstr>
      <vt:lpstr>Abschlussfolie</vt:lpstr>
      <vt:lpstr>PowerPoint-Präsentation</vt:lpstr>
      <vt:lpstr>Systemlösung Replano HDPE</vt:lpstr>
      <vt:lpstr>Systemlösung Replano HDPE</vt:lpstr>
      <vt:lpstr>Systemlösung Replano HDPE</vt:lpstr>
      <vt:lpstr>Systemlösung Replano HDPE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Meissner, Jennifer</dc:creator>
  <cp:lastModifiedBy>Meissner, Jennifer</cp:lastModifiedBy>
  <cp:revision>2</cp:revision>
  <dcterms:created xsi:type="dcterms:W3CDTF">2023-03-23T07:10:21Z</dcterms:created>
  <dcterms:modified xsi:type="dcterms:W3CDTF">2023-03-23T08:06:08Z</dcterms:modified>
</cp:coreProperties>
</file>